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4" r:id="rId19"/>
    <p:sldId id="275" r:id="rId20"/>
    <p:sldId id="276" r:id="rId21"/>
    <p:sldId id="277" r:id="rId22"/>
    <p:sldId id="278" r:id="rId23"/>
    <p:sldId id="279" r:id="rId24"/>
    <p:sldId id="281" r:id="rId25"/>
    <p:sldId id="282" r:id="rId26"/>
    <p:sldId id="283" r:id="rId27"/>
    <p:sldId id="284" r:id="rId28"/>
    <p:sldId id="285" r:id="rId29"/>
    <p:sldId id="286" r:id="rId30"/>
    <p:sldId id="287" r:id="rId31"/>
    <p:sldId id="288" r:id="rId32"/>
    <p:sldId id="289" r:id="rId33"/>
    <p:sldId id="290" r:id="rId34"/>
    <p:sldId id="291" r:id="rId35"/>
    <p:sldId id="292" r:id="rId36"/>
    <p:sldId id="294" r:id="rId37"/>
    <p:sldId id="295" r:id="rId38"/>
    <p:sldId id="296" r:id="rId39"/>
    <p:sldId id="297" r:id="rId40"/>
    <p:sldId id="293" r:id="rId41"/>
  </p:sldIdLst>
  <p:sldSz cx="10693400" cy="7562850"/>
  <p:notesSz cx="10693400" cy="7562850"/>
  <p:defaultTextStyle>
    <a:defPPr>
      <a:defRPr kern="0"/>
    </a:defPPr>
  </p:defaultTextStyle>
  <p:extLst>
    <p:ext uri="{EFAFB233-063F-42B5-8137-9DF3F51BA10A}">
      <p15:sldGuideLst xmlns:p15="http://schemas.microsoft.com/office/powerpoint/2012/main" xmlns="">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0" d="100"/>
          <a:sy n="100" d="100"/>
        </p:scale>
        <p:origin x="-1428" y="-96"/>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slide" Target="slides/slide4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542414" y="1328737"/>
            <a:ext cx="7691755" cy="448944"/>
          </a:xfrm>
          <a:prstGeom prst="rect">
            <a:avLst/>
          </a:prstGeom>
        </p:spPr>
        <p:txBody>
          <a:bodyPr wrap="square" lIns="0" tIns="0" rIns="0" bIns="0">
            <a:spAutoFit/>
          </a:bodyPr>
          <a:lstStyle>
            <a:lvl1pPr>
              <a:defRPr sz="2750" b="0" i="0">
                <a:solidFill>
                  <a:srgbClr val="FF0000"/>
                </a:solidFill>
                <a:latin typeface="Cambria"/>
                <a:cs typeface="Cambria"/>
              </a:defRPr>
            </a:lvl1pPr>
          </a:lstStyle>
          <a:p>
            <a:endParaRPr/>
          </a:p>
        </p:txBody>
      </p:sp>
      <p:sp>
        <p:nvSpPr>
          <p:cNvPr id="3" name="Holder 3"/>
          <p:cNvSpPr>
            <a:spLocks noGrp="1"/>
          </p:cNvSpPr>
          <p:nvPr>
            <p:ph type="subTitle" idx="4"/>
          </p:nvPr>
        </p:nvSpPr>
        <p:spPr>
          <a:xfrm>
            <a:off x="1604962" y="4235196"/>
            <a:ext cx="7489825" cy="1890712"/>
          </a:xfrm>
          <a:prstGeom prst="rect">
            <a:avLst/>
          </a:prstGeom>
        </p:spPr>
        <p:txBody>
          <a:bodyPr wrap="square" lIns="0" tIns="0" rIns="0" bIns="0">
            <a:spAutoFit/>
          </a:bodyPr>
          <a:lstStyle>
            <a:lvl1pPr>
              <a:defRPr sz="1550" b="1" i="0">
                <a:solidFill>
                  <a:srgbClr val="163E6C"/>
                </a:solidFill>
                <a:latin typeface="Tahoma"/>
                <a:cs typeface="Tahoma"/>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11/6/2024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750" b="0" i="0">
                <a:solidFill>
                  <a:srgbClr val="FF0000"/>
                </a:solidFill>
                <a:latin typeface="Cambria"/>
                <a:cs typeface="Cambria"/>
              </a:defRPr>
            </a:lvl1pPr>
          </a:lstStyle>
          <a:p>
            <a:endParaRPr/>
          </a:p>
        </p:txBody>
      </p:sp>
      <p:sp>
        <p:nvSpPr>
          <p:cNvPr id="3" name="Holder 3"/>
          <p:cNvSpPr>
            <a:spLocks noGrp="1"/>
          </p:cNvSpPr>
          <p:nvPr>
            <p:ph type="body" idx="1"/>
          </p:nvPr>
        </p:nvSpPr>
        <p:spPr/>
        <p:txBody>
          <a:bodyPr lIns="0" tIns="0" rIns="0" bIns="0"/>
          <a:lstStyle>
            <a:lvl1pPr>
              <a:defRPr sz="1550" b="1" i="0">
                <a:solidFill>
                  <a:srgbClr val="163E6C"/>
                </a:solidFill>
                <a:latin typeface="Tahoma"/>
                <a:cs typeface="Tahoma"/>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11/6/2024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750" b="0" i="0">
                <a:solidFill>
                  <a:srgbClr val="FF0000"/>
                </a:solidFill>
                <a:latin typeface="Cambria"/>
                <a:cs typeface="Cambria"/>
              </a:defRPr>
            </a:lvl1pPr>
          </a:lstStyle>
          <a:p>
            <a:endParaRPr/>
          </a:p>
        </p:txBody>
      </p:sp>
      <p:sp>
        <p:nvSpPr>
          <p:cNvPr id="3" name="Holder 3"/>
          <p:cNvSpPr>
            <a:spLocks noGrp="1"/>
          </p:cNvSpPr>
          <p:nvPr>
            <p:ph sz="half" idx="2"/>
          </p:nvPr>
        </p:nvSpPr>
        <p:spPr>
          <a:xfrm>
            <a:off x="534987" y="1739455"/>
            <a:ext cx="4654391" cy="4991481"/>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5510371" y="1739455"/>
            <a:ext cx="4654391" cy="4991481"/>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11/6/2024</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750" b="0" i="0">
                <a:solidFill>
                  <a:srgbClr val="FF0000"/>
                </a:solidFill>
                <a:latin typeface="Cambria"/>
                <a:cs typeface="Cambria"/>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11/6/2024</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11/6/2024</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6018009"/>
            <a:ext cx="10696575" cy="770890"/>
          </a:xfrm>
          <a:custGeom>
            <a:avLst/>
            <a:gdLst/>
            <a:ahLst/>
            <a:cxnLst/>
            <a:rect l="l" t="t" r="r" b="b"/>
            <a:pathLst>
              <a:path w="10696575" h="770890">
                <a:moveTo>
                  <a:pt x="10696194" y="0"/>
                </a:moveTo>
                <a:lnTo>
                  <a:pt x="0" y="0"/>
                </a:lnTo>
                <a:lnTo>
                  <a:pt x="0" y="770788"/>
                </a:lnTo>
                <a:lnTo>
                  <a:pt x="10696194" y="770788"/>
                </a:lnTo>
                <a:lnTo>
                  <a:pt x="10696194" y="0"/>
                </a:lnTo>
                <a:close/>
              </a:path>
            </a:pathLst>
          </a:custGeom>
          <a:solidFill>
            <a:srgbClr val="009CD7"/>
          </a:solidFill>
        </p:spPr>
        <p:txBody>
          <a:bodyPr wrap="square" lIns="0" tIns="0" rIns="0" bIns="0" rtlCol="0"/>
          <a:lstStyle/>
          <a:p>
            <a:endParaRPr/>
          </a:p>
        </p:txBody>
      </p:sp>
      <p:sp>
        <p:nvSpPr>
          <p:cNvPr id="17" name="bg object 17"/>
          <p:cNvSpPr/>
          <p:nvPr/>
        </p:nvSpPr>
        <p:spPr>
          <a:xfrm>
            <a:off x="7886700" y="3980307"/>
            <a:ext cx="2809875" cy="2809240"/>
          </a:xfrm>
          <a:custGeom>
            <a:avLst/>
            <a:gdLst/>
            <a:ahLst/>
            <a:cxnLst/>
            <a:rect l="l" t="t" r="r" b="b"/>
            <a:pathLst>
              <a:path w="2809875" h="2809240">
                <a:moveTo>
                  <a:pt x="2809494" y="0"/>
                </a:moveTo>
                <a:lnTo>
                  <a:pt x="2806446" y="144779"/>
                </a:lnTo>
                <a:lnTo>
                  <a:pt x="2803525" y="193166"/>
                </a:lnTo>
                <a:lnTo>
                  <a:pt x="2799842" y="241300"/>
                </a:lnTo>
                <a:lnTo>
                  <a:pt x="2795397" y="289178"/>
                </a:lnTo>
                <a:lnTo>
                  <a:pt x="2790063" y="336930"/>
                </a:lnTo>
                <a:lnTo>
                  <a:pt x="2783967" y="384301"/>
                </a:lnTo>
                <a:lnTo>
                  <a:pt x="2777108" y="431545"/>
                </a:lnTo>
                <a:lnTo>
                  <a:pt x="2769489" y="478408"/>
                </a:lnTo>
                <a:lnTo>
                  <a:pt x="2760979" y="525017"/>
                </a:lnTo>
                <a:lnTo>
                  <a:pt x="2751835" y="571499"/>
                </a:lnTo>
                <a:lnTo>
                  <a:pt x="2741929" y="617600"/>
                </a:lnTo>
                <a:lnTo>
                  <a:pt x="2731261" y="663447"/>
                </a:lnTo>
                <a:lnTo>
                  <a:pt x="2719704" y="708913"/>
                </a:lnTo>
                <a:lnTo>
                  <a:pt x="2707513" y="754125"/>
                </a:lnTo>
                <a:lnTo>
                  <a:pt x="2694685" y="799083"/>
                </a:lnTo>
                <a:lnTo>
                  <a:pt x="2680970" y="843660"/>
                </a:lnTo>
                <a:lnTo>
                  <a:pt x="2666619" y="887983"/>
                </a:lnTo>
                <a:lnTo>
                  <a:pt x="2651632" y="931925"/>
                </a:lnTo>
                <a:lnTo>
                  <a:pt x="2635884" y="975613"/>
                </a:lnTo>
                <a:lnTo>
                  <a:pt x="2619375" y="1018920"/>
                </a:lnTo>
                <a:lnTo>
                  <a:pt x="2602229" y="1061846"/>
                </a:lnTo>
                <a:lnTo>
                  <a:pt x="2584323" y="1104391"/>
                </a:lnTo>
                <a:lnTo>
                  <a:pt x="2565780" y="1146682"/>
                </a:lnTo>
                <a:lnTo>
                  <a:pt x="2546604" y="1188592"/>
                </a:lnTo>
                <a:lnTo>
                  <a:pt x="2526792" y="1230121"/>
                </a:lnTo>
                <a:lnTo>
                  <a:pt x="2506345" y="1271142"/>
                </a:lnTo>
                <a:lnTo>
                  <a:pt x="2485135" y="1311909"/>
                </a:lnTo>
                <a:lnTo>
                  <a:pt x="2463292" y="1352295"/>
                </a:lnTo>
                <a:lnTo>
                  <a:pt x="2440940" y="1392173"/>
                </a:lnTo>
                <a:lnTo>
                  <a:pt x="2417826" y="1431797"/>
                </a:lnTo>
                <a:lnTo>
                  <a:pt x="2394077" y="1470913"/>
                </a:lnTo>
                <a:lnTo>
                  <a:pt x="2369820" y="1509648"/>
                </a:lnTo>
                <a:lnTo>
                  <a:pt x="2344928" y="1547875"/>
                </a:lnTo>
                <a:lnTo>
                  <a:pt x="2319401" y="1585721"/>
                </a:lnTo>
                <a:lnTo>
                  <a:pt x="2293239" y="1623186"/>
                </a:lnTo>
                <a:lnTo>
                  <a:pt x="2266569" y="1660143"/>
                </a:lnTo>
                <a:lnTo>
                  <a:pt x="2239264" y="1696592"/>
                </a:lnTo>
                <a:lnTo>
                  <a:pt x="2211451" y="1732660"/>
                </a:lnTo>
                <a:lnTo>
                  <a:pt x="2183003" y="1768220"/>
                </a:lnTo>
                <a:lnTo>
                  <a:pt x="2154047" y="1803399"/>
                </a:lnTo>
                <a:lnTo>
                  <a:pt x="2124455" y="1837943"/>
                </a:lnTo>
                <a:lnTo>
                  <a:pt x="2094356" y="1872106"/>
                </a:lnTo>
                <a:lnTo>
                  <a:pt x="2063750" y="1905761"/>
                </a:lnTo>
                <a:lnTo>
                  <a:pt x="2032634" y="1938908"/>
                </a:lnTo>
                <a:lnTo>
                  <a:pt x="2000884" y="1971547"/>
                </a:lnTo>
                <a:lnTo>
                  <a:pt x="1968627" y="2003678"/>
                </a:lnTo>
                <a:lnTo>
                  <a:pt x="1935988" y="2035302"/>
                </a:lnTo>
                <a:lnTo>
                  <a:pt x="1902714" y="2066416"/>
                </a:lnTo>
                <a:lnTo>
                  <a:pt x="1868931" y="2096896"/>
                </a:lnTo>
                <a:lnTo>
                  <a:pt x="1834769" y="2126868"/>
                </a:lnTo>
                <a:lnTo>
                  <a:pt x="1799971" y="2156332"/>
                </a:lnTo>
                <a:lnTo>
                  <a:pt x="1764792" y="2185289"/>
                </a:lnTo>
                <a:lnTo>
                  <a:pt x="1729104" y="2213609"/>
                </a:lnTo>
                <a:lnTo>
                  <a:pt x="1693036" y="2241422"/>
                </a:lnTo>
                <a:lnTo>
                  <a:pt x="1656460" y="2268601"/>
                </a:lnTo>
                <a:lnTo>
                  <a:pt x="1619377" y="2295143"/>
                </a:lnTo>
                <a:lnTo>
                  <a:pt x="1581911" y="2321229"/>
                </a:lnTo>
                <a:lnTo>
                  <a:pt x="1543939" y="2346655"/>
                </a:lnTo>
                <a:lnTo>
                  <a:pt x="1505584" y="2371483"/>
                </a:lnTo>
                <a:lnTo>
                  <a:pt x="1466850" y="2395702"/>
                </a:lnTo>
                <a:lnTo>
                  <a:pt x="1427606" y="2419311"/>
                </a:lnTo>
                <a:lnTo>
                  <a:pt x="1387982" y="2442286"/>
                </a:lnTo>
                <a:lnTo>
                  <a:pt x="1347977" y="2464638"/>
                </a:lnTo>
                <a:lnTo>
                  <a:pt x="1307465" y="2486367"/>
                </a:lnTo>
                <a:lnTo>
                  <a:pt x="1266698" y="2507437"/>
                </a:lnTo>
                <a:lnTo>
                  <a:pt x="1225550" y="2527858"/>
                </a:lnTo>
                <a:lnTo>
                  <a:pt x="1183894" y="2547632"/>
                </a:lnTo>
                <a:lnTo>
                  <a:pt x="1141983" y="2566746"/>
                </a:lnTo>
                <a:lnTo>
                  <a:pt x="1099693" y="2585186"/>
                </a:lnTo>
                <a:lnTo>
                  <a:pt x="1057021" y="2602941"/>
                </a:lnTo>
                <a:lnTo>
                  <a:pt x="1013968" y="2620022"/>
                </a:lnTo>
                <a:lnTo>
                  <a:pt x="970533" y="2636418"/>
                </a:lnTo>
                <a:lnTo>
                  <a:pt x="926846" y="2652102"/>
                </a:lnTo>
                <a:lnTo>
                  <a:pt x="882903" y="2667101"/>
                </a:lnTo>
                <a:lnTo>
                  <a:pt x="838453" y="2681376"/>
                </a:lnTo>
                <a:lnTo>
                  <a:pt x="793750" y="2694940"/>
                </a:lnTo>
                <a:lnTo>
                  <a:pt x="748792" y="2707779"/>
                </a:lnTo>
                <a:lnTo>
                  <a:pt x="703579" y="2719895"/>
                </a:lnTo>
                <a:lnTo>
                  <a:pt x="657986" y="2731274"/>
                </a:lnTo>
                <a:lnTo>
                  <a:pt x="612013" y="2741904"/>
                </a:lnTo>
                <a:lnTo>
                  <a:pt x="565911" y="2751785"/>
                </a:lnTo>
                <a:lnTo>
                  <a:pt x="519429" y="2760903"/>
                </a:lnTo>
                <a:lnTo>
                  <a:pt x="472821" y="2769260"/>
                </a:lnTo>
                <a:lnTo>
                  <a:pt x="425830" y="2776854"/>
                </a:lnTo>
                <a:lnTo>
                  <a:pt x="378586" y="2783662"/>
                </a:lnTo>
                <a:lnTo>
                  <a:pt x="331089" y="2789694"/>
                </a:lnTo>
                <a:lnTo>
                  <a:pt x="283336" y="2794927"/>
                </a:lnTo>
                <a:lnTo>
                  <a:pt x="235457" y="2799372"/>
                </a:lnTo>
                <a:lnTo>
                  <a:pt x="187325" y="2803004"/>
                </a:lnTo>
                <a:lnTo>
                  <a:pt x="138810" y="2805823"/>
                </a:lnTo>
                <a:lnTo>
                  <a:pt x="0" y="2808871"/>
                </a:lnTo>
                <a:lnTo>
                  <a:pt x="2809494" y="2808871"/>
                </a:lnTo>
                <a:lnTo>
                  <a:pt x="2809494" y="0"/>
                </a:lnTo>
                <a:close/>
              </a:path>
            </a:pathLst>
          </a:custGeom>
          <a:solidFill>
            <a:srgbClr val="004D6C"/>
          </a:solidFill>
        </p:spPr>
        <p:txBody>
          <a:bodyPr wrap="square" lIns="0" tIns="0" rIns="0" bIns="0" rtlCol="0"/>
          <a:lstStyle/>
          <a:p>
            <a:endParaRPr/>
          </a:p>
        </p:txBody>
      </p:sp>
      <p:sp>
        <p:nvSpPr>
          <p:cNvPr id="18" name="bg object 18"/>
          <p:cNvSpPr/>
          <p:nvPr/>
        </p:nvSpPr>
        <p:spPr>
          <a:xfrm>
            <a:off x="0" y="771270"/>
            <a:ext cx="2009775" cy="2009139"/>
          </a:xfrm>
          <a:custGeom>
            <a:avLst/>
            <a:gdLst/>
            <a:ahLst/>
            <a:cxnLst/>
            <a:rect l="l" t="t" r="r" b="b"/>
            <a:pathLst>
              <a:path w="2009775" h="2009139">
                <a:moveTo>
                  <a:pt x="2009394" y="0"/>
                </a:moveTo>
                <a:lnTo>
                  <a:pt x="0" y="0"/>
                </a:lnTo>
                <a:lnTo>
                  <a:pt x="0" y="2008758"/>
                </a:lnTo>
                <a:lnTo>
                  <a:pt x="3053" y="1905000"/>
                </a:lnTo>
                <a:lnTo>
                  <a:pt x="6108" y="1856231"/>
                </a:lnTo>
                <a:lnTo>
                  <a:pt x="10319" y="1807844"/>
                </a:lnTo>
                <a:lnTo>
                  <a:pt x="15674" y="1759712"/>
                </a:lnTo>
                <a:lnTo>
                  <a:pt x="22156" y="1711959"/>
                </a:lnTo>
                <a:lnTo>
                  <a:pt x="29756" y="1664589"/>
                </a:lnTo>
                <a:lnTo>
                  <a:pt x="38455" y="1617471"/>
                </a:lnTo>
                <a:lnTo>
                  <a:pt x="48244" y="1570863"/>
                </a:lnTo>
                <a:lnTo>
                  <a:pt x="59105" y="1524634"/>
                </a:lnTo>
                <a:lnTo>
                  <a:pt x="71028" y="1478788"/>
                </a:lnTo>
                <a:lnTo>
                  <a:pt x="83997" y="1433449"/>
                </a:lnTo>
                <a:lnTo>
                  <a:pt x="97999" y="1388490"/>
                </a:lnTo>
                <a:lnTo>
                  <a:pt x="113021" y="1344040"/>
                </a:lnTo>
                <a:lnTo>
                  <a:pt x="129044" y="1299971"/>
                </a:lnTo>
                <a:lnTo>
                  <a:pt x="146062" y="1256538"/>
                </a:lnTo>
                <a:lnTo>
                  <a:pt x="164058" y="1213484"/>
                </a:lnTo>
                <a:lnTo>
                  <a:pt x="183019" y="1170939"/>
                </a:lnTo>
                <a:lnTo>
                  <a:pt x="202933" y="1129029"/>
                </a:lnTo>
                <a:lnTo>
                  <a:pt x="223786" y="1087501"/>
                </a:lnTo>
                <a:lnTo>
                  <a:pt x="245554" y="1046606"/>
                </a:lnTo>
                <a:lnTo>
                  <a:pt x="268236" y="1006348"/>
                </a:lnTo>
                <a:lnTo>
                  <a:pt x="291807" y="966596"/>
                </a:lnTo>
                <a:lnTo>
                  <a:pt x="316268" y="927353"/>
                </a:lnTo>
                <a:lnTo>
                  <a:pt x="341591" y="888873"/>
                </a:lnTo>
                <a:lnTo>
                  <a:pt x="367766" y="850900"/>
                </a:lnTo>
                <a:lnTo>
                  <a:pt x="394792" y="813688"/>
                </a:lnTo>
                <a:lnTo>
                  <a:pt x="422630" y="776986"/>
                </a:lnTo>
                <a:lnTo>
                  <a:pt x="451294" y="741044"/>
                </a:lnTo>
                <a:lnTo>
                  <a:pt x="480745" y="705738"/>
                </a:lnTo>
                <a:lnTo>
                  <a:pt x="510997" y="671067"/>
                </a:lnTo>
                <a:lnTo>
                  <a:pt x="542010" y="637158"/>
                </a:lnTo>
                <a:lnTo>
                  <a:pt x="573786" y="604012"/>
                </a:lnTo>
                <a:lnTo>
                  <a:pt x="606310" y="571626"/>
                </a:lnTo>
                <a:lnTo>
                  <a:pt x="639559" y="539876"/>
                </a:lnTo>
                <a:lnTo>
                  <a:pt x="673519" y="508888"/>
                </a:lnTo>
                <a:lnTo>
                  <a:pt x="708190" y="478789"/>
                </a:lnTo>
                <a:lnTo>
                  <a:pt x="743546" y="449325"/>
                </a:lnTo>
                <a:lnTo>
                  <a:pt x="779576" y="420750"/>
                </a:lnTo>
                <a:lnTo>
                  <a:pt x="816279" y="392938"/>
                </a:lnTo>
                <a:lnTo>
                  <a:pt x="853617" y="366013"/>
                </a:lnTo>
                <a:lnTo>
                  <a:pt x="891603" y="339851"/>
                </a:lnTo>
                <a:lnTo>
                  <a:pt x="930198" y="314705"/>
                </a:lnTo>
                <a:lnTo>
                  <a:pt x="969403" y="290321"/>
                </a:lnTo>
                <a:lnTo>
                  <a:pt x="1009205" y="266826"/>
                </a:lnTo>
                <a:lnTo>
                  <a:pt x="1049591" y="244221"/>
                </a:lnTo>
                <a:lnTo>
                  <a:pt x="1090536" y="222503"/>
                </a:lnTo>
                <a:lnTo>
                  <a:pt x="1132027" y="201675"/>
                </a:lnTo>
                <a:lnTo>
                  <a:pt x="1174064" y="181863"/>
                </a:lnTo>
                <a:lnTo>
                  <a:pt x="1216621" y="162940"/>
                </a:lnTo>
                <a:lnTo>
                  <a:pt x="1259700" y="145033"/>
                </a:lnTo>
                <a:lnTo>
                  <a:pt x="1303274" y="128143"/>
                </a:lnTo>
                <a:lnTo>
                  <a:pt x="1347343" y="112140"/>
                </a:lnTo>
                <a:lnTo>
                  <a:pt x="1391793" y="97154"/>
                </a:lnTo>
                <a:lnTo>
                  <a:pt x="1436751" y="83311"/>
                </a:lnTo>
                <a:lnTo>
                  <a:pt x="1482217" y="70357"/>
                </a:lnTo>
                <a:lnTo>
                  <a:pt x="1528064" y="58547"/>
                </a:lnTo>
                <a:lnTo>
                  <a:pt x="1574292" y="47751"/>
                </a:lnTo>
                <a:lnTo>
                  <a:pt x="1621028" y="37973"/>
                </a:lnTo>
                <a:lnTo>
                  <a:pt x="1668018" y="29463"/>
                </a:lnTo>
                <a:lnTo>
                  <a:pt x="1715516" y="21844"/>
                </a:lnTo>
                <a:lnTo>
                  <a:pt x="1763268" y="15494"/>
                </a:lnTo>
                <a:lnTo>
                  <a:pt x="1811401" y="10159"/>
                </a:lnTo>
                <a:lnTo>
                  <a:pt x="1859788" y="6096"/>
                </a:lnTo>
                <a:lnTo>
                  <a:pt x="1908556" y="3048"/>
                </a:lnTo>
                <a:lnTo>
                  <a:pt x="2009394" y="0"/>
                </a:lnTo>
                <a:close/>
              </a:path>
            </a:pathLst>
          </a:custGeom>
          <a:solidFill>
            <a:srgbClr val="0075A2"/>
          </a:solidFill>
        </p:spPr>
        <p:txBody>
          <a:bodyPr wrap="square" lIns="0" tIns="0" rIns="0" bIns="0" rtlCol="0"/>
          <a:lstStyle/>
          <a:p>
            <a:endParaRPr/>
          </a:p>
        </p:txBody>
      </p:sp>
      <p:pic>
        <p:nvPicPr>
          <p:cNvPr id="19" name="bg object 19"/>
          <p:cNvPicPr/>
          <p:nvPr/>
        </p:nvPicPr>
        <p:blipFill>
          <a:blip r:embed="rId7" cstate="print"/>
          <a:stretch>
            <a:fillRect/>
          </a:stretch>
        </p:blipFill>
        <p:spPr>
          <a:xfrm>
            <a:off x="0" y="5246763"/>
            <a:ext cx="781049" cy="1542542"/>
          </a:xfrm>
          <a:prstGeom prst="rect">
            <a:avLst/>
          </a:prstGeom>
        </p:spPr>
      </p:pic>
      <p:pic>
        <p:nvPicPr>
          <p:cNvPr id="20" name="bg object 20"/>
          <p:cNvPicPr/>
          <p:nvPr/>
        </p:nvPicPr>
        <p:blipFill>
          <a:blip r:embed="rId8" cstate="print"/>
          <a:stretch>
            <a:fillRect/>
          </a:stretch>
        </p:blipFill>
        <p:spPr>
          <a:xfrm>
            <a:off x="333374" y="6094196"/>
            <a:ext cx="866775" cy="618934"/>
          </a:xfrm>
          <a:prstGeom prst="rect">
            <a:avLst/>
          </a:prstGeom>
        </p:spPr>
      </p:pic>
      <p:sp>
        <p:nvSpPr>
          <p:cNvPr id="2" name="Holder 2"/>
          <p:cNvSpPr>
            <a:spLocks noGrp="1"/>
          </p:cNvSpPr>
          <p:nvPr>
            <p:ph type="title"/>
          </p:nvPr>
        </p:nvSpPr>
        <p:spPr>
          <a:xfrm>
            <a:off x="1268094" y="1328737"/>
            <a:ext cx="8251825" cy="1306830"/>
          </a:xfrm>
          <a:prstGeom prst="rect">
            <a:avLst/>
          </a:prstGeom>
        </p:spPr>
        <p:txBody>
          <a:bodyPr wrap="square" lIns="0" tIns="0" rIns="0" bIns="0">
            <a:spAutoFit/>
          </a:bodyPr>
          <a:lstStyle>
            <a:lvl1pPr>
              <a:defRPr sz="2750" b="0" i="0">
                <a:solidFill>
                  <a:srgbClr val="FF0000"/>
                </a:solidFill>
                <a:latin typeface="Cambria"/>
                <a:cs typeface="Cambria"/>
              </a:defRPr>
            </a:lvl1pPr>
          </a:lstStyle>
          <a:p>
            <a:endParaRPr/>
          </a:p>
        </p:txBody>
      </p:sp>
      <p:sp>
        <p:nvSpPr>
          <p:cNvPr id="3" name="Holder 3"/>
          <p:cNvSpPr>
            <a:spLocks noGrp="1"/>
          </p:cNvSpPr>
          <p:nvPr>
            <p:ph type="body" idx="1"/>
          </p:nvPr>
        </p:nvSpPr>
        <p:spPr>
          <a:xfrm>
            <a:off x="377825" y="2031682"/>
            <a:ext cx="9605010" cy="3926840"/>
          </a:xfrm>
          <a:prstGeom prst="rect">
            <a:avLst/>
          </a:prstGeom>
        </p:spPr>
        <p:txBody>
          <a:bodyPr wrap="square" lIns="0" tIns="0" rIns="0" bIns="0">
            <a:spAutoFit/>
          </a:bodyPr>
          <a:lstStyle>
            <a:lvl1pPr>
              <a:defRPr sz="1550" b="1" i="0">
                <a:solidFill>
                  <a:srgbClr val="163E6C"/>
                </a:solidFill>
                <a:latin typeface="Tahoma"/>
                <a:cs typeface="Tahoma"/>
              </a:defRPr>
            </a:lvl1pPr>
          </a:lstStyle>
          <a:p>
            <a:endParaRPr/>
          </a:p>
        </p:txBody>
      </p:sp>
      <p:sp>
        <p:nvSpPr>
          <p:cNvPr id="4" name="Holder 4"/>
          <p:cNvSpPr>
            <a:spLocks noGrp="1"/>
          </p:cNvSpPr>
          <p:nvPr>
            <p:ph type="ftr" sz="quarter" idx="5"/>
          </p:nvPr>
        </p:nvSpPr>
        <p:spPr>
          <a:xfrm>
            <a:off x="3637915" y="7033450"/>
            <a:ext cx="3423920" cy="378142"/>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534987" y="7033450"/>
            <a:ext cx="2460942" cy="378142"/>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11/6/2024</a:t>
            </a:fld>
            <a:endParaRPr lang="en-US"/>
          </a:p>
        </p:txBody>
      </p:sp>
      <p:sp>
        <p:nvSpPr>
          <p:cNvPr id="6" name="Holder 6"/>
          <p:cNvSpPr>
            <a:spLocks noGrp="1"/>
          </p:cNvSpPr>
          <p:nvPr>
            <p:ph type="sldNum" sz="quarter" idx="7"/>
          </p:nvPr>
        </p:nvSpPr>
        <p:spPr>
          <a:xfrm>
            <a:off x="7703820" y="7033450"/>
            <a:ext cx="2460942" cy="378142"/>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3.jpg"/><Relationship Id="rId1" Type="http://schemas.openxmlformats.org/officeDocument/2006/relationships/slideLayout" Target="../slideLayouts/slideLayout2.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 Id="rId9" Type="http://schemas.openxmlformats.org/officeDocument/2006/relationships/image" Target="../media/image10.png"/></Relationships>
</file>

<file path=ppt/slides/_rels/slide10.xml.rels><?xml version="1.0" encoding="UTF-8" standalone="yes"?>
<Relationships xmlns="http://schemas.openxmlformats.org/package/2006/relationships"><Relationship Id="rId3" Type="http://schemas.openxmlformats.org/officeDocument/2006/relationships/image" Target="../media/image15.jpg"/><Relationship Id="rId7" Type="http://schemas.openxmlformats.org/officeDocument/2006/relationships/image" Target="../media/image11.jpg"/><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image" Target="../media/image2.jpg"/><Relationship Id="rId5" Type="http://schemas.openxmlformats.org/officeDocument/2006/relationships/image" Target="../media/image17.jpg"/><Relationship Id="rId4" Type="http://schemas.openxmlformats.org/officeDocument/2006/relationships/image" Target="../media/image16.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9.emf"/><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11.jpg"/><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1.emf"/><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3.jpg"/><Relationship Id="rId7" Type="http://schemas.openxmlformats.org/officeDocument/2006/relationships/image" Target="../media/image9.jpeg"/><Relationship Id="rId2" Type="http://schemas.openxmlformats.org/officeDocument/2006/relationships/image" Target="../media/image22.jpg"/><Relationship Id="rId1" Type="http://schemas.openxmlformats.org/officeDocument/2006/relationships/slideLayout" Target="../slideLayouts/slideLayout5.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png"/></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771245"/>
            <a:ext cx="1533524" cy="780821"/>
          </a:xfrm>
          <a:prstGeom prst="rect">
            <a:avLst/>
          </a:prstGeom>
        </p:spPr>
      </p:pic>
      <p:grpSp>
        <p:nvGrpSpPr>
          <p:cNvPr id="3" name="object 3"/>
          <p:cNvGrpSpPr/>
          <p:nvPr/>
        </p:nvGrpSpPr>
        <p:grpSpPr>
          <a:xfrm>
            <a:off x="54864" y="771245"/>
            <a:ext cx="10696575" cy="6018530"/>
            <a:chOff x="0" y="771283"/>
            <a:chExt cx="10696575" cy="6018530"/>
          </a:xfrm>
        </p:grpSpPr>
        <p:pic>
          <p:nvPicPr>
            <p:cNvPr id="4" name="object 4"/>
            <p:cNvPicPr/>
            <p:nvPr/>
          </p:nvPicPr>
          <p:blipFill>
            <a:blip r:embed="rId3" cstate="print"/>
            <a:stretch>
              <a:fillRect/>
            </a:stretch>
          </p:blipFill>
          <p:spPr>
            <a:xfrm>
              <a:off x="7753350" y="4037342"/>
              <a:ext cx="2943225" cy="2751963"/>
            </a:xfrm>
            <a:prstGeom prst="rect">
              <a:avLst/>
            </a:prstGeom>
          </p:spPr>
        </p:pic>
        <p:sp>
          <p:nvSpPr>
            <p:cNvPr id="5" name="object 5"/>
            <p:cNvSpPr/>
            <p:nvPr/>
          </p:nvSpPr>
          <p:spPr>
            <a:xfrm>
              <a:off x="0" y="771283"/>
              <a:ext cx="10696575" cy="6017895"/>
            </a:xfrm>
            <a:custGeom>
              <a:avLst/>
              <a:gdLst/>
              <a:ahLst/>
              <a:cxnLst/>
              <a:rect l="l" t="t" r="r" b="b"/>
              <a:pathLst>
                <a:path w="10696575" h="6017895">
                  <a:moveTo>
                    <a:pt x="10696194" y="0"/>
                  </a:moveTo>
                  <a:lnTo>
                    <a:pt x="0" y="0"/>
                  </a:lnTo>
                  <a:lnTo>
                    <a:pt x="0" y="6017641"/>
                  </a:lnTo>
                  <a:lnTo>
                    <a:pt x="10696194" y="6017641"/>
                  </a:lnTo>
                  <a:lnTo>
                    <a:pt x="10696194" y="0"/>
                  </a:lnTo>
                  <a:close/>
                </a:path>
              </a:pathLst>
            </a:custGeom>
            <a:solidFill>
              <a:srgbClr val="009CD7"/>
            </a:solidFill>
          </p:spPr>
          <p:txBody>
            <a:bodyPr wrap="square" lIns="0" tIns="0" rIns="0" bIns="0" rtlCol="0"/>
            <a:lstStyle/>
            <a:p>
              <a:endParaRPr/>
            </a:p>
          </p:txBody>
        </p:sp>
        <p:pic>
          <p:nvPicPr>
            <p:cNvPr id="6" name="object 6"/>
            <p:cNvPicPr/>
            <p:nvPr/>
          </p:nvPicPr>
          <p:blipFill>
            <a:blip r:embed="rId4" cstate="print"/>
            <a:stretch>
              <a:fillRect/>
            </a:stretch>
          </p:blipFill>
          <p:spPr>
            <a:xfrm>
              <a:off x="0" y="771283"/>
              <a:ext cx="4057649" cy="6018022"/>
            </a:xfrm>
            <a:prstGeom prst="rect">
              <a:avLst/>
            </a:prstGeom>
          </p:spPr>
        </p:pic>
      </p:grpSp>
      <p:sp>
        <p:nvSpPr>
          <p:cNvPr id="7" name="object 7"/>
          <p:cNvSpPr txBox="1">
            <a:spLocks noGrp="1"/>
          </p:cNvSpPr>
          <p:nvPr>
            <p:ph type="title"/>
          </p:nvPr>
        </p:nvSpPr>
        <p:spPr>
          <a:xfrm>
            <a:off x="2516885" y="2279078"/>
            <a:ext cx="4844415" cy="1525905"/>
          </a:xfrm>
          <a:prstGeom prst="rect">
            <a:avLst/>
          </a:prstGeom>
        </p:spPr>
        <p:txBody>
          <a:bodyPr vert="horz" wrap="square" lIns="0" tIns="67945" rIns="0" bIns="0" rtlCol="0">
            <a:spAutoFit/>
          </a:bodyPr>
          <a:lstStyle/>
          <a:p>
            <a:pPr marL="12700" marR="5080">
              <a:lnSpc>
                <a:spcPct val="90300"/>
              </a:lnSpc>
              <a:spcBef>
                <a:spcPts val="535"/>
              </a:spcBef>
              <a:tabLst>
                <a:tab pos="1252855" algn="l"/>
                <a:tab pos="2867660" algn="l"/>
                <a:tab pos="3040380" algn="l"/>
              </a:tabLst>
            </a:pPr>
            <a:r>
              <a:rPr sz="3500" spc="210" dirty="0">
                <a:solidFill>
                  <a:srgbClr val="FFFFFF"/>
                </a:solidFill>
              </a:rPr>
              <a:t>Ha</a:t>
            </a:r>
            <a:r>
              <a:rPr sz="3500" spc="-245" dirty="0">
                <a:solidFill>
                  <a:srgbClr val="FFFFFF"/>
                </a:solidFill>
              </a:rPr>
              <a:t> </a:t>
            </a:r>
            <a:r>
              <a:rPr sz="3500" dirty="0">
                <a:solidFill>
                  <a:srgbClr val="FFFFFF"/>
                </a:solidFill>
              </a:rPr>
              <a:t>l</a:t>
            </a:r>
            <a:r>
              <a:rPr sz="3500" spc="-300" dirty="0">
                <a:solidFill>
                  <a:srgbClr val="FFFFFF"/>
                </a:solidFill>
              </a:rPr>
              <a:t> </a:t>
            </a:r>
            <a:r>
              <a:rPr sz="3500" spc="-50" dirty="0">
                <a:solidFill>
                  <a:srgbClr val="FFFFFF"/>
                </a:solidFill>
              </a:rPr>
              <a:t>k</a:t>
            </a:r>
            <a:r>
              <a:rPr sz="3500" dirty="0">
                <a:solidFill>
                  <a:srgbClr val="FFFFFF"/>
                </a:solidFill>
              </a:rPr>
              <a:t>	</a:t>
            </a:r>
            <a:r>
              <a:rPr sz="3500" spc="270" dirty="0">
                <a:solidFill>
                  <a:srgbClr val="FFFFFF"/>
                </a:solidFill>
              </a:rPr>
              <a:t>Eğitimi</a:t>
            </a:r>
            <a:r>
              <a:rPr sz="3500" dirty="0">
                <a:solidFill>
                  <a:srgbClr val="FFFFFF"/>
                </a:solidFill>
              </a:rPr>
              <a:t>		</a:t>
            </a:r>
            <a:r>
              <a:rPr sz="3500" spc="260" dirty="0">
                <a:solidFill>
                  <a:srgbClr val="FFFFFF"/>
                </a:solidFill>
              </a:rPr>
              <a:t>Merkezi </a:t>
            </a:r>
            <a:r>
              <a:rPr sz="3500" spc="290" dirty="0">
                <a:solidFill>
                  <a:srgbClr val="FFFFFF"/>
                </a:solidFill>
              </a:rPr>
              <a:t>Kurslarında</a:t>
            </a:r>
            <a:r>
              <a:rPr sz="3500" dirty="0">
                <a:solidFill>
                  <a:srgbClr val="FFFFFF"/>
                </a:solidFill>
              </a:rPr>
              <a:t>	</a:t>
            </a:r>
            <a:r>
              <a:rPr sz="3500" spc="200" dirty="0">
                <a:solidFill>
                  <a:srgbClr val="FFFFFF"/>
                </a:solidFill>
              </a:rPr>
              <a:t>Yapılan </a:t>
            </a:r>
            <a:r>
              <a:rPr sz="3500" spc="240" dirty="0">
                <a:solidFill>
                  <a:srgbClr val="FFFFFF"/>
                </a:solidFill>
              </a:rPr>
              <a:t>Düzenlemeler</a:t>
            </a:r>
            <a:endParaRPr sz="3500" dirty="0"/>
          </a:p>
        </p:txBody>
      </p:sp>
      <p:pic>
        <p:nvPicPr>
          <p:cNvPr id="8" name="object 8"/>
          <p:cNvPicPr/>
          <p:nvPr/>
        </p:nvPicPr>
        <p:blipFill>
          <a:blip r:embed="rId5" cstate="print"/>
          <a:stretch>
            <a:fillRect/>
          </a:stretch>
        </p:blipFill>
        <p:spPr>
          <a:xfrm>
            <a:off x="1238250" y="4875123"/>
            <a:ext cx="9420225" cy="1914017"/>
          </a:xfrm>
          <a:prstGeom prst="rect">
            <a:avLst/>
          </a:prstGeom>
        </p:spPr>
      </p:pic>
      <p:grpSp>
        <p:nvGrpSpPr>
          <p:cNvPr id="10" name="object 10"/>
          <p:cNvGrpSpPr/>
          <p:nvPr/>
        </p:nvGrpSpPr>
        <p:grpSpPr>
          <a:xfrm>
            <a:off x="200025" y="999871"/>
            <a:ext cx="10182225" cy="838200"/>
            <a:chOff x="200025" y="999871"/>
            <a:chExt cx="10182225" cy="838200"/>
          </a:xfrm>
        </p:grpSpPr>
        <p:pic>
          <p:nvPicPr>
            <p:cNvPr id="11" name="object 11"/>
            <p:cNvPicPr/>
            <p:nvPr/>
          </p:nvPicPr>
          <p:blipFill>
            <a:blip r:embed="rId6" cstate="print"/>
            <a:stretch>
              <a:fillRect/>
            </a:stretch>
          </p:blipFill>
          <p:spPr>
            <a:xfrm>
              <a:off x="200025" y="999871"/>
              <a:ext cx="1076325" cy="837945"/>
            </a:xfrm>
            <a:prstGeom prst="rect">
              <a:avLst/>
            </a:prstGeom>
          </p:spPr>
        </p:pic>
        <p:pic>
          <p:nvPicPr>
            <p:cNvPr id="12" name="object 12"/>
            <p:cNvPicPr/>
            <p:nvPr/>
          </p:nvPicPr>
          <p:blipFill>
            <a:blip r:embed="rId7" cstate="print"/>
            <a:stretch>
              <a:fillRect/>
            </a:stretch>
          </p:blipFill>
          <p:spPr>
            <a:xfrm>
              <a:off x="8867775" y="999871"/>
              <a:ext cx="1514475" cy="837945"/>
            </a:xfrm>
            <a:prstGeom prst="rect">
              <a:avLst/>
            </a:prstGeom>
          </p:spPr>
        </p:pic>
      </p:grpSp>
      <p:pic>
        <p:nvPicPr>
          <p:cNvPr id="13" name="116 Resim"/>
          <p:cNvPicPr/>
          <p:nvPr/>
        </p:nvPicPr>
        <p:blipFill>
          <a:blip r:embed="rId8" cstate="print">
            <a:extLst>
              <a:ext uri="{28A0092B-C50C-407E-A947-70E740481C1C}">
                <a14:useLocalDpi xmlns:a14="http://schemas.microsoft.com/office/drawing/2010/main" val="0"/>
              </a:ext>
            </a:extLst>
          </a:blip>
          <a:stretch/>
        </p:blipFill>
        <p:spPr>
          <a:xfrm rot="3000">
            <a:off x="1994332" y="5381493"/>
            <a:ext cx="914001" cy="991132"/>
          </a:xfrm>
          <a:prstGeom prst="rect">
            <a:avLst/>
          </a:prstGeom>
          <a:ln>
            <a:noFill/>
          </a:ln>
        </p:spPr>
      </p:pic>
      <p:pic>
        <p:nvPicPr>
          <p:cNvPr id="14" name="Picture 2" descr="Halk Eğitim Merkezi Logo Vector"/>
          <p:cNvPicPr/>
          <p:nvPr/>
        </p:nvPicPr>
        <p:blipFill>
          <a:blip r:embed="rId9" cstate="print"/>
          <a:srcRect/>
          <a:stretch>
            <a:fillRect/>
          </a:stretch>
        </p:blipFill>
        <p:spPr bwMode="auto">
          <a:xfrm>
            <a:off x="8867775" y="5481770"/>
            <a:ext cx="1092113" cy="97981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3980307"/>
            <a:ext cx="10696575" cy="2809240"/>
            <a:chOff x="0" y="3980307"/>
            <a:chExt cx="10696575" cy="2809240"/>
          </a:xfrm>
        </p:grpSpPr>
        <p:sp>
          <p:nvSpPr>
            <p:cNvPr id="3" name="object 3"/>
            <p:cNvSpPr/>
            <p:nvPr/>
          </p:nvSpPr>
          <p:spPr>
            <a:xfrm>
              <a:off x="0" y="6018009"/>
              <a:ext cx="10696575" cy="770890"/>
            </a:xfrm>
            <a:custGeom>
              <a:avLst/>
              <a:gdLst/>
              <a:ahLst/>
              <a:cxnLst/>
              <a:rect l="l" t="t" r="r" b="b"/>
              <a:pathLst>
                <a:path w="10696575" h="770890">
                  <a:moveTo>
                    <a:pt x="10696194" y="0"/>
                  </a:moveTo>
                  <a:lnTo>
                    <a:pt x="0" y="0"/>
                  </a:lnTo>
                  <a:lnTo>
                    <a:pt x="0" y="770788"/>
                  </a:lnTo>
                  <a:lnTo>
                    <a:pt x="10696194" y="770788"/>
                  </a:lnTo>
                  <a:lnTo>
                    <a:pt x="10696194" y="0"/>
                  </a:lnTo>
                  <a:close/>
                </a:path>
              </a:pathLst>
            </a:custGeom>
            <a:solidFill>
              <a:srgbClr val="009CD7"/>
            </a:solidFill>
          </p:spPr>
          <p:txBody>
            <a:bodyPr wrap="square" lIns="0" tIns="0" rIns="0" bIns="0" rtlCol="0"/>
            <a:lstStyle/>
            <a:p>
              <a:endParaRPr/>
            </a:p>
          </p:txBody>
        </p:sp>
        <p:sp>
          <p:nvSpPr>
            <p:cNvPr id="4" name="object 4"/>
            <p:cNvSpPr/>
            <p:nvPr/>
          </p:nvSpPr>
          <p:spPr>
            <a:xfrm>
              <a:off x="7886700" y="3980307"/>
              <a:ext cx="2809875" cy="2809240"/>
            </a:xfrm>
            <a:custGeom>
              <a:avLst/>
              <a:gdLst/>
              <a:ahLst/>
              <a:cxnLst/>
              <a:rect l="l" t="t" r="r" b="b"/>
              <a:pathLst>
                <a:path w="2809875" h="2809240">
                  <a:moveTo>
                    <a:pt x="2809494" y="0"/>
                  </a:moveTo>
                  <a:lnTo>
                    <a:pt x="2806446" y="144779"/>
                  </a:lnTo>
                  <a:lnTo>
                    <a:pt x="2803525" y="193166"/>
                  </a:lnTo>
                  <a:lnTo>
                    <a:pt x="2799842" y="241300"/>
                  </a:lnTo>
                  <a:lnTo>
                    <a:pt x="2795397" y="289178"/>
                  </a:lnTo>
                  <a:lnTo>
                    <a:pt x="2790063" y="336930"/>
                  </a:lnTo>
                  <a:lnTo>
                    <a:pt x="2783967" y="384301"/>
                  </a:lnTo>
                  <a:lnTo>
                    <a:pt x="2777108" y="431545"/>
                  </a:lnTo>
                  <a:lnTo>
                    <a:pt x="2769489" y="478408"/>
                  </a:lnTo>
                  <a:lnTo>
                    <a:pt x="2760979" y="525017"/>
                  </a:lnTo>
                  <a:lnTo>
                    <a:pt x="2751835" y="571499"/>
                  </a:lnTo>
                  <a:lnTo>
                    <a:pt x="2741929" y="617600"/>
                  </a:lnTo>
                  <a:lnTo>
                    <a:pt x="2731261" y="663447"/>
                  </a:lnTo>
                  <a:lnTo>
                    <a:pt x="2719704" y="708913"/>
                  </a:lnTo>
                  <a:lnTo>
                    <a:pt x="2707513" y="754125"/>
                  </a:lnTo>
                  <a:lnTo>
                    <a:pt x="2694685" y="799083"/>
                  </a:lnTo>
                  <a:lnTo>
                    <a:pt x="2680970" y="843660"/>
                  </a:lnTo>
                  <a:lnTo>
                    <a:pt x="2666619" y="887983"/>
                  </a:lnTo>
                  <a:lnTo>
                    <a:pt x="2651632" y="931925"/>
                  </a:lnTo>
                  <a:lnTo>
                    <a:pt x="2635884" y="975613"/>
                  </a:lnTo>
                  <a:lnTo>
                    <a:pt x="2619375" y="1018920"/>
                  </a:lnTo>
                  <a:lnTo>
                    <a:pt x="2602229" y="1061846"/>
                  </a:lnTo>
                  <a:lnTo>
                    <a:pt x="2584323" y="1104391"/>
                  </a:lnTo>
                  <a:lnTo>
                    <a:pt x="2565780" y="1146682"/>
                  </a:lnTo>
                  <a:lnTo>
                    <a:pt x="2546604" y="1188592"/>
                  </a:lnTo>
                  <a:lnTo>
                    <a:pt x="2526792" y="1230121"/>
                  </a:lnTo>
                  <a:lnTo>
                    <a:pt x="2506345" y="1271142"/>
                  </a:lnTo>
                  <a:lnTo>
                    <a:pt x="2485135" y="1311909"/>
                  </a:lnTo>
                  <a:lnTo>
                    <a:pt x="2463292" y="1352295"/>
                  </a:lnTo>
                  <a:lnTo>
                    <a:pt x="2440940" y="1392173"/>
                  </a:lnTo>
                  <a:lnTo>
                    <a:pt x="2417826" y="1431797"/>
                  </a:lnTo>
                  <a:lnTo>
                    <a:pt x="2394077" y="1470913"/>
                  </a:lnTo>
                  <a:lnTo>
                    <a:pt x="2369820" y="1509648"/>
                  </a:lnTo>
                  <a:lnTo>
                    <a:pt x="2344928" y="1547875"/>
                  </a:lnTo>
                  <a:lnTo>
                    <a:pt x="2319401" y="1585721"/>
                  </a:lnTo>
                  <a:lnTo>
                    <a:pt x="2293239" y="1623186"/>
                  </a:lnTo>
                  <a:lnTo>
                    <a:pt x="2266569" y="1660143"/>
                  </a:lnTo>
                  <a:lnTo>
                    <a:pt x="2239264" y="1696592"/>
                  </a:lnTo>
                  <a:lnTo>
                    <a:pt x="2211451" y="1732660"/>
                  </a:lnTo>
                  <a:lnTo>
                    <a:pt x="2183003" y="1768220"/>
                  </a:lnTo>
                  <a:lnTo>
                    <a:pt x="2154047" y="1803399"/>
                  </a:lnTo>
                  <a:lnTo>
                    <a:pt x="2124455" y="1837943"/>
                  </a:lnTo>
                  <a:lnTo>
                    <a:pt x="2094356" y="1872106"/>
                  </a:lnTo>
                  <a:lnTo>
                    <a:pt x="2063750" y="1905761"/>
                  </a:lnTo>
                  <a:lnTo>
                    <a:pt x="2032634" y="1938908"/>
                  </a:lnTo>
                  <a:lnTo>
                    <a:pt x="2000884" y="1971547"/>
                  </a:lnTo>
                  <a:lnTo>
                    <a:pt x="1968627" y="2003678"/>
                  </a:lnTo>
                  <a:lnTo>
                    <a:pt x="1935988" y="2035302"/>
                  </a:lnTo>
                  <a:lnTo>
                    <a:pt x="1902714" y="2066416"/>
                  </a:lnTo>
                  <a:lnTo>
                    <a:pt x="1868931" y="2096896"/>
                  </a:lnTo>
                  <a:lnTo>
                    <a:pt x="1834769" y="2126868"/>
                  </a:lnTo>
                  <a:lnTo>
                    <a:pt x="1799971" y="2156332"/>
                  </a:lnTo>
                  <a:lnTo>
                    <a:pt x="1764792" y="2185289"/>
                  </a:lnTo>
                  <a:lnTo>
                    <a:pt x="1729104" y="2213609"/>
                  </a:lnTo>
                  <a:lnTo>
                    <a:pt x="1693036" y="2241422"/>
                  </a:lnTo>
                  <a:lnTo>
                    <a:pt x="1656460" y="2268601"/>
                  </a:lnTo>
                  <a:lnTo>
                    <a:pt x="1619377" y="2295143"/>
                  </a:lnTo>
                  <a:lnTo>
                    <a:pt x="1581911" y="2321229"/>
                  </a:lnTo>
                  <a:lnTo>
                    <a:pt x="1543939" y="2346655"/>
                  </a:lnTo>
                  <a:lnTo>
                    <a:pt x="1505584" y="2371483"/>
                  </a:lnTo>
                  <a:lnTo>
                    <a:pt x="1466850" y="2395702"/>
                  </a:lnTo>
                  <a:lnTo>
                    <a:pt x="1427606" y="2419311"/>
                  </a:lnTo>
                  <a:lnTo>
                    <a:pt x="1387982" y="2442286"/>
                  </a:lnTo>
                  <a:lnTo>
                    <a:pt x="1347977" y="2464638"/>
                  </a:lnTo>
                  <a:lnTo>
                    <a:pt x="1307465" y="2486367"/>
                  </a:lnTo>
                  <a:lnTo>
                    <a:pt x="1266698" y="2507437"/>
                  </a:lnTo>
                  <a:lnTo>
                    <a:pt x="1225550" y="2527858"/>
                  </a:lnTo>
                  <a:lnTo>
                    <a:pt x="1183894" y="2547632"/>
                  </a:lnTo>
                  <a:lnTo>
                    <a:pt x="1141983" y="2566746"/>
                  </a:lnTo>
                  <a:lnTo>
                    <a:pt x="1099693" y="2585186"/>
                  </a:lnTo>
                  <a:lnTo>
                    <a:pt x="1057021" y="2602941"/>
                  </a:lnTo>
                  <a:lnTo>
                    <a:pt x="1013968" y="2620022"/>
                  </a:lnTo>
                  <a:lnTo>
                    <a:pt x="970533" y="2636418"/>
                  </a:lnTo>
                  <a:lnTo>
                    <a:pt x="926846" y="2652102"/>
                  </a:lnTo>
                  <a:lnTo>
                    <a:pt x="882903" y="2667101"/>
                  </a:lnTo>
                  <a:lnTo>
                    <a:pt x="838453" y="2681376"/>
                  </a:lnTo>
                  <a:lnTo>
                    <a:pt x="793750" y="2694940"/>
                  </a:lnTo>
                  <a:lnTo>
                    <a:pt x="748792" y="2707779"/>
                  </a:lnTo>
                  <a:lnTo>
                    <a:pt x="703579" y="2719895"/>
                  </a:lnTo>
                  <a:lnTo>
                    <a:pt x="657986" y="2731274"/>
                  </a:lnTo>
                  <a:lnTo>
                    <a:pt x="612013" y="2741904"/>
                  </a:lnTo>
                  <a:lnTo>
                    <a:pt x="565911" y="2751785"/>
                  </a:lnTo>
                  <a:lnTo>
                    <a:pt x="519429" y="2760903"/>
                  </a:lnTo>
                  <a:lnTo>
                    <a:pt x="472821" y="2769260"/>
                  </a:lnTo>
                  <a:lnTo>
                    <a:pt x="425830" y="2776854"/>
                  </a:lnTo>
                  <a:lnTo>
                    <a:pt x="378586" y="2783662"/>
                  </a:lnTo>
                  <a:lnTo>
                    <a:pt x="331089" y="2789694"/>
                  </a:lnTo>
                  <a:lnTo>
                    <a:pt x="283336" y="2794927"/>
                  </a:lnTo>
                  <a:lnTo>
                    <a:pt x="235457" y="2799372"/>
                  </a:lnTo>
                  <a:lnTo>
                    <a:pt x="187325" y="2803004"/>
                  </a:lnTo>
                  <a:lnTo>
                    <a:pt x="138810" y="2805823"/>
                  </a:lnTo>
                  <a:lnTo>
                    <a:pt x="0" y="2808871"/>
                  </a:lnTo>
                  <a:lnTo>
                    <a:pt x="2809494" y="2808871"/>
                  </a:lnTo>
                  <a:lnTo>
                    <a:pt x="2809494" y="0"/>
                  </a:lnTo>
                  <a:close/>
                </a:path>
              </a:pathLst>
            </a:custGeom>
            <a:solidFill>
              <a:srgbClr val="004D6C"/>
            </a:solidFill>
          </p:spPr>
          <p:txBody>
            <a:bodyPr wrap="square" lIns="0" tIns="0" rIns="0" bIns="0" rtlCol="0"/>
            <a:lstStyle/>
            <a:p>
              <a:endParaRPr/>
            </a:p>
          </p:txBody>
        </p:sp>
      </p:grpSp>
      <p:sp>
        <p:nvSpPr>
          <p:cNvPr id="5" name="object 5"/>
          <p:cNvSpPr/>
          <p:nvPr/>
        </p:nvSpPr>
        <p:spPr>
          <a:xfrm>
            <a:off x="0" y="771270"/>
            <a:ext cx="2009775" cy="2009139"/>
          </a:xfrm>
          <a:custGeom>
            <a:avLst/>
            <a:gdLst/>
            <a:ahLst/>
            <a:cxnLst/>
            <a:rect l="l" t="t" r="r" b="b"/>
            <a:pathLst>
              <a:path w="2009775" h="2009139">
                <a:moveTo>
                  <a:pt x="2009394" y="0"/>
                </a:moveTo>
                <a:lnTo>
                  <a:pt x="0" y="0"/>
                </a:lnTo>
                <a:lnTo>
                  <a:pt x="0" y="2008758"/>
                </a:lnTo>
                <a:lnTo>
                  <a:pt x="3053" y="1905000"/>
                </a:lnTo>
                <a:lnTo>
                  <a:pt x="6108" y="1856231"/>
                </a:lnTo>
                <a:lnTo>
                  <a:pt x="10319" y="1807844"/>
                </a:lnTo>
                <a:lnTo>
                  <a:pt x="15674" y="1759712"/>
                </a:lnTo>
                <a:lnTo>
                  <a:pt x="22156" y="1711959"/>
                </a:lnTo>
                <a:lnTo>
                  <a:pt x="29756" y="1664589"/>
                </a:lnTo>
                <a:lnTo>
                  <a:pt x="38455" y="1617471"/>
                </a:lnTo>
                <a:lnTo>
                  <a:pt x="48244" y="1570863"/>
                </a:lnTo>
                <a:lnTo>
                  <a:pt x="59105" y="1524634"/>
                </a:lnTo>
                <a:lnTo>
                  <a:pt x="71028" y="1478788"/>
                </a:lnTo>
                <a:lnTo>
                  <a:pt x="83997" y="1433449"/>
                </a:lnTo>
                <a:lnTo>
                  <a:pt x="97999" y="1388490"/>
                </a:lnTo>
                <a:lnTo>
                  <a:pt x="113021" y="1344040"/>
                </a:lnTo>
                <a:lnTo>
                  <a:pt x="129044" y="1299971"/>
                </a:lnTo>
                <a:lnTo>
                  <a:pt x="146062" y="1256538"/>
                </a:lnTo>
                <a:lnTo>
                  <a:pt x="164058" y="1213484"/>
                </a:lnTo>
                <a:lnTo>
                  <a:pt x="183019" y="1170939"/>
                </a:lnTo>
                <a:lnTo>
                  <a:pt x="202933" y="1129029"/>
                </a:lnTo>
                <a:lnTo>
                  <a:pt x="223786" y="1087501"/>
                </a:lnTo>
                <a:lnTo>
                  <a:pt x="245554" y="1046606"/>
                </a:lnTo>
                <a:lnTo>
                  <a:pt x="268236" y="1006348"/>
                </a:lnTo>
                <a:lnTo>
                  <a:pt x="291807" y="966596"/>
                </a:lnTo>
                <a:lnTo>
                  <a:pt x="316268" y="927353"/>
                </a:lnTo>
                <a:lnTo>
                  <a:pt x="341591" y="888873"/>
                </a:lnTo>
                <a:lnTo>
                  <a:pt x="367766" y="850900"/>
                </a:lnTo>
                <a:lnTo>
                  <a:pt x="394792" y="813688"/>
                </a:lnTo>
                <a:lnTo>
                  <a:pt x="422630" y="776986"/>
                </a:lnTo>
                <a:lnTo>
                  <a:pt x="451294" y="741044"/>
                </a:lnTo>
                <a:lnTo>
                  <a:pt x="480745" y="705738"/>
                </a:lnTo>
                <a:lnTo>
                  <a:pt x="510997" y="671067"/>
                </a:lnTo>
                <a:lnTo>
                  <a:pt x="542010" y="637158"/>
                </a:lnTo>
                <a:lnTo>
                  <a:pt x="573786" y="604012"/>
                </a:lnTo>
                <a:lnTo>
                  <a:pt x="606310" y="571626"/>
                </a:lnTo>
                <a:lnTo>
                  <a:pt x="639559" y="539876"/>
                </a:lnTo>
                <a:lnTo>
                  <a:pt x="673519" y="508888"/>
                </a:lnTo>
                <a:lnTo>
                  <a:pt x="708190" y="478789"/>
                </a:lnTo>
                <a:lnTo>
                  <a:pt x="743546" y="449325"/>
                </a:lnTo>
                <a:lnTo>
                  <a:pt x="779576" y="420750"/>
                </a:lnTo>
                <a:lnTo>
                  <a:pt x="816279" y="392938"/>
                </a:lnTo>
                <a:lnTo>
                  <a:pt x="853617" y="366013"/>
                </a:lnTo>
                <a:lnTo>
                  <a:pt x="891603" y="339851"/>
                </a:lnTo>
                <a:lnTo>
                  <a:pt x="930198" y="314705"/>
                </a:lnTo>
                <a:lnTo>
                  <a:pt x="969403" y="290321"/>
                </a:lnTo>
                <a:lnTo>
                  <a:pt x="1009205" y="266826"/>
                </a:lnTo>
                <a:lnTo>
                  <a:pt x="1049591" y="244221"/>
                </a:lnTo>
                <a:lnTo>
                  <a:pt x="1090536" y="222503"/>
                </a:lnTo>
                <a:lnTo>
                  <a:pt x="1132027" y="201675"/>
                </a:lnTo>
                <a:lnTo>
                  <a:pt x="1174064" y="181863"/>
                </a:lnTo>
                <a:lnTo>
                  <a:pt x="1216621" y="162940"/>
                </a:lnTo>
                <a:lnTo>
                  <a:pt x="1259700" y="145033"/>
                </a:lnTo>
                <a:lnTo>
                  <a:pt x="1303274" y="128143"/>
                </a:lnTo>
                <a:lnTo>
                  <a:pt x="1347343" y="112140"/>
                </a:lnTo>
                <a:lnTo>
                  <a:pt x="1391793" y="97154"/>
                </a:lnTo>
                <a:lnTo>
                  <a:pt x="1436751" y="83311"/>
                </a:lnTo>
                <a:lnTo>
                  <a:pt x="1482217" y="70357"/>
                </a:lnTo>
                <a:lnTo>
                  <a:pt x="1528064" y="58547"/>
                </a:lnTo>
                <a:lnTo>
                  <a:pt x="1574292" y="47751"/>
                </a:lnTo>
                <a:lnTo>
                  <a:pt x="1621028" y="37973"/>
                </a:lnTo>
                <a:lnTo>
                  <a:pt x="1668018" y="29463"/>
                </a:lnTo>
                <a:lnTo>
                  <a:pt x="1715516" y="21844"/>
                </a:lnTo>
                <a:lnTo>
                  <a:pt x="1763268" y="15494"/>
                </a:lnTo>
                <a:lnTo>
                  <a:pt x="1811401" y="10159"/>
                </a:lnTo>
                <a:lnTo>
                  <a:pt x="1859788" y="6096"/>
                </a:lnTo>
                <a:lnTo>
                  <a:pt x="1908556" y="3048"/>
                </a:lnTo>
                <a:lnTo>
                  <a:pt x="2009394" y="0"/>
                </a:lnTo>
                <a:close/>
              </a:path>
            </a:pathLst>
          </a:custGeom>
          <a:solidFill>
            <a:srgbClr val="0075A2"/>
          </a:solidFill>
        </p:spPr>
        <p:txBody>
          <a:bodyPr wrap="square" lIns="0" tIns="0" rIns="0" bIns="0" rtlCol="0"/>
          <a:lstStyle/>
          <a:p>
            <a:endParaRPr/>
          </a:p>
        </p:txBody>
      </p:sp>
      <p:pic>
        <p:nvPicPr>
          <p:cNvPr id="6" name="object 6"/>
          <p:cNvPicPr/>
          <p:nvPr/>
        </p:nvPicPr>
        <p:blipFill>
          <a:blip r:embed="rId2" cstate="print"/>
          <a:stretch>
            <a:fillRect/>
          </a:stretch>
        </p:blipFill>
        <p:spPr>
          <a:xfrm>
            <a:off x="0" y="5246763"/>
            <a:ext cx="781049" cy="1542542"/>
          </a:xfrm>
          <a:prstGeom prst="rect">
            <a:avLst/>
          </a:prstGeom>
        </p:spPr>
      </p:pic>
      <p:grpSp>
        <p:nvGrpSpPr>
          <p:cNvPr id="7" name="object 7"/>
          <p:cNvGrpSpPr/>
          <p:nvPr/>
        </p:nvGrpSpPr>
        <p:grpSpPr>
          <a:xfrm>
            <a:off x="990026" y="2379978"/>
            <a:ext cx="8506460" cy="772160"/>
            <a:chOff x="990026" y="2379978"/>
            <a:chExt cx="8506460" cy="772160"/>
          </a:xfrm>
        </p:grpSpPr>
        <p:sp>
          <p:nvSpPr>
            <p:cNvPr id="8" name="object 8"/>
            <p:cNvSpPr/>
            <p:nvPr/>
          </p:nvSpPr>
          <p:spPr>
            <a:xfrm>
              <a:off x="990599" y="2380487"/>
              <a:ext cx="8496300" cy="762000"/>
            </a:xfrm>
            <a:custGeom>
              <a:avLst/>
              <a:gdLst/>
              <a:ahLst/>
              <a:cxnLst/>
              <a:rect l="l" t="t" r="r" b="b"/>
              <a:pathLst>
                <a:path w="8496300" h="762000">
                  <a:moveTo>
                    <a:pt x="8367776" y="0"/>
                  </a:moveTo>
                  <a:lnTo>
                    <a:pt x="126530" y="0"/>
                  </a:lnTo>
                  <a:lnTo>
                    <a:pt x="77177" y="9906"/>
                  </a:lnTo>
                  <a:lnTo>
                    <a:pt x="36969" y="36957"/>
                  </a:lnTo>
                  <a:lnTo>
                    <a:pt x="9906" y="76962"/>
                  </a:lnTo>
                  <a:lnTo>
                    <a:pt x="0" y="126237"/>
                  </a:lnTo>
                  <a:lnTo>
                    <a:pt x="0" y="635253"/>
                  </a:lnTo>
                  <a:lnTo>
                    <a:pt x="9906" y="684529"/>
                  </a:lnTo>
                  <a:lnTo>
                    <a:pt x="36969" y="724535"/>
                  </a:lnTo>
                  <a:lnTo>
                    <a:pt x="77177" y="751586"/>
                  </a:lnTo>
                  <a:lnTo>
                    <a:pt x="126530" y="761491"/>
                  </a:lnTo>
                  <a:lnTo>
                    <a:pt x="8367776" y="761491"/>
                  </a:lnTo>
                  <a:lnTo>
                    <a:pt x="8417941" y="751586"/>
                  </a:lnTo>
                  <a:lnTo>
                    <a:pt x="8458581" y="724535"/>
                  </a:lnTo>
                  <a:lnTo>
                    <a:pt x="8485886" y="684529"/>
                  </a:lnTo>
                  <a:lnTo>
                    <a:pt x="8495792" y="635253"/>
                  </a:lnTo>
                  <a:lnTo>
                    <a:pt x="8495792" y="126237"/>
                  </a:lnTo>
                  <a:lnTo>
                    <a:pt x="8485886" y="76962"/>
                  </a:lnTo>
                  <a:lnTo>
                    <a:pt x="8458581" y="36957"/>
                  </a:lnTo>
                  <a:lnTo>
                    <a:pt x="8417941" y="9906"/>
                  </a:lnTo>
                  <a:lnTo>
                    <a:pt x="8367776" y="0"/>
                  </a:lnTo>
                  <a:close/>
                </a:path>
              </a:pathLst>
            </a:custGeom>
            <a:solidFill>
              <a:srgbClr val="7D9430"/>
            </a:solidFill>
          </p:spPr>
          <p:txBody>
            <a:bodyPr wrap="square" lIns="0" tIns="0" rIns="0" bIns="0" rtlCol="0"/>
            <a:lstStyle/>
            <a:p>
              <a:endParaRPr/>
            </a:p>
          </p:txBody>
        </p:sp>
        <p:sp>
          <p:nvSpPr>
            <p:cNvPr id="9" name="object 9"/>
            <p:cNvSpPr/>
            <p:nvPr/>
          </p:nvSpPr>
          <p:spPr>
            <a:xfrm>
              <a:off x="995362" y="2385313"/>
              <a:ext cx="8496300" cy="761365"/>
            </a:xfrm>
            <a:custGeom>
              <a:avLst/>
              <a:gdLst/>
              <a:ahLst/>
              <a:cxnLst/>
              <a:rect l="l" t="t" r="r" b="b"/>
              <a:pathLst>
                <a:path w="8496300" h="761364">
                  <a:moveTo>
                    <a:pt x="0" y="126111"/>
                  </a:moveTo>
                  <a:lnTo>
                    <a:pt x="9906" y="76962"/>
                  </a:lnTo>
                  <a:lnTo>
                    <a:pt x="36969" y="36830"/>
                  </a:lnTo>
                  <a:lnTo>
                    <a:pt x="77177" y="9906"/>
                  </a:lnTo>
                  <a:lnTo>
                    <a:pt x="126530" y="0"/>
                  </a:lnTo>
                  <a:lnTo>
                    <a:pt x="8367712" y="0"/>
                  </a:lnTo>
                  <a:lnTo>
                    <a:pt x="8418004" y="9906"/>
                  </a:lnTo>
                  <a:lnTo>
                    <a:pt x="8458644" y="36830"/>
                  </a:lnTo>
                  <a:lnTo>
                    <a:pt x="8485822" y="76962"/>
                  </a:lnTo>
                  <a:lnTo>
                    <a:pt x="8495728" y="126111"/>
                  </a:lnTo>
                  <a:lnTo>
                    <a:pt x="8495728" y="635253"/>
                  </a:lnTo>
                  <a:lnTo>
                    <a:pt x="8485822" y="684402"/>
                  </a:lnTo>
                  <a:lnTo>
                    <a:pt x="8458644" y="724535"/>
                  </a:lnTo>
                  <a:lnTo>
                    <a:pt x="8418004" y="751459"/>
                  </a:lnTo>
                  <a:lnTo>
                    <a:pt x="8367712" y="761364"/>
                  </a:lnTo>
                  <a:lnTo>
                    <a:pt x="126530" y="761364"/>
                  </a:lnTo>
                  <a:lnTo>
                    <a:pt x="77177" y="751459"/>
                  </a:lnTo>
                  <a:lnTo>
                    <a:pt x="36969" y="724535"/>
                  </a:lnTo>
                  <a:lnTo>
                    <a:pt x="9906" y="684402"/>
                  </a:lnTo>
                  <a:lnTo>
                    <a:pt x="0" y="635253"/>
                  </a:lnTo>
                  <a:lnTo>
                    <a:pt x="0" y="126111"/>
                  </a:lnTo>
                  <a:close/>
                </a:path>
              </a:pathLst>
            </a:custGeom>
            <a:ln w="10671">
              <a:solidFill>
                <a:srgbClr val="FFFFFF"/>
              </a:solidFill>
            </a:ln>
          </p:spPr>
          <p:txBody>
            <a:bodyPr wrap="square" lIns="0" tIns="0" rIns="0" bIns="0" rtlCol="0"/>
            <a:lstStyle/>
            <a:p>
              <a:endParaRPr/>
            </a:p>
          </p:txBody>
        </p:sp>
        <p:sp>
          <p:nvSpPr>
            <p:cNvPr id="10" name="object 10"/>
            <p:cNvSpPr/>
            <p:nvPr/>
          </p:nvSpPr>
          <p:spPr>
            <a:xfrm>
              <a:off x="1047749" y="2418664"/>
              <a:ext cx="8439150" cy="685165"/>
            </a:xfrm>
            <a:custGeom>
              <a:avLst/>
              <a:gdLst/>
              <a:ahLst/>
              <a:cxnLst/>
              <a:rect l="l" t="t" r="r" b="b"/>
              <a:pathLst>
                <a:path w="8439150" h="685164">
                  <a:moveTo>
                    <a:pt x="8439150" y="0"/>
                  </a:moveTo>
                  <a:lnTo>
                    <a:pt x="0" y="0"/>
                  </a:lnTo>
                  <a:lnTo>
                    <a:pt x="0" y="685088"/>
                  </a:lnTo>
                  <a:lnTo>
                    <a:pt x="8439150" y="685088"/>
                  </a:lnTo>
                  <a:lnTo>
                    <a:pt x="8439150" y="0"/>
                  </a:lnTo>
                  <a:close/>
                </a:path>
              </a:pathLst>
            </a:custGeom>
            <a:solidFill>
              <a:srgbClr val="7D9430"/>
            </a:solidFill>
          </p:spPr>
          <p:txBody>
            <a:bodyPr wrap="square" lIns="0" tIns="0" rIns="0" bIns="0" rtlCol="0"/>
            <a:lstStyle/>
            <a:p>
              <a:endParaRPr/>
            </a:p>
          </p:txBody>
        </p:sp>
      </p:grpSp>
      <p:sp>
        <p:nvSpPr>
          <p:cNvPr id="11" name="object 11"/>
          <p:cNvSpPr txBox="1"/>
          <p:nvPr/>
        </p:nvSpPr>
        <p:spPr>
          <a:xfrm>
            <a:off x="1114742" y="2600261"/>
            <a:ext cx="7157084" cy="288925"/>
          </a:xfrm>
          <a:prstGeom prst="rect">
            <a:avLst/>
          </a:prstGeom>
        </p:spPr>
        <p:txBody>
          <a:bodyPr vert="horz" wrap="square" lIns="0" tIns="15875" rIns="0" bIns="0" rtlCol="0">
            <a:spAutoFit/>
          </a:bodyPr>
          <a:lstStyle/>
          <a:p>
            <a:pPr marL="12700">
              <a:lnSpc>
                <a:spcPct val="100000"/>
              </a:lnSpc>
              <a:spcBef>
                <a:spcPts val="125"/>
              </a:spcBef>
            </a:pPr>
            <a:r>
              <a:rPr sz="1700" b="1" spc="-125" dirty="0">
                <a:solidFill>
                  <a:srgbClr val="FFFFFF"/>
                </a:solidFill>
                <a:latin typeface="Tahoma"/>
                <a:cs typeface="Tahoma"/>
              </a:rPr>
              <a:t>Zorunlu</a:t>
            </a:r>
            <a:r>
              <a:rPr sz="1700" b="1" spc="-140" dirty="0">
                <a:solidFill>
                  <a:srgbClr val="FFFFFF"/>
                </a:solidFill>
                <a:latin typeface="Tahoma"/>
                <a:cs typeface="Tahoma"/>
              </a:rPr>
              <a:t> </a:t>
            </a:r>
            <a:r>
              <a:rPr sz="1700" b="1" spc="-120" dirty="0">
                <a:solidFill>
                  <a:srgbClr val="FFFFFF"/>
                </a:solidFill>
                <a:latin typeface="Tahoma"/>
                <a:cs typeface="Tahoma"/>
              </a:rPr>
              <a:t>olmadıkça</a:t>
            </a:r>
            <a:r>
              <a:rPr sz="1700" b="1" spc="-110" dirty="0">
                <a:solidFill>
                  <a:srgbClr val="FFFFFF"/>
                </a:solidFill>
                <a:latin typeface="Tahoma"/>
                <a:cs typeface="Tahoma"/>
              </a:rPr>
              <a:t> </a:t>
            </a:r>
            <a:r>
              <a:rPr sz="1700" b="1" spc="-114" dirty="0">
                <a:solidFill>
                  <a:srgbClr val="FFFFFF"/>
                </a:solidFill>
                <a:latin typeface="Tahoma"/>
                <a:cs typeface="Tahoma"/>
              </a:rPr>
              <a:t>aşağıdaki</a:t>
            </a:r>
            <a:r>
              <a:rPr sz="1700" b="1" spc="-60" dirty="0">
                <a:solidFill>
                  <a:srgbClr val="FFFFFF"/>
                </a:solidFill>
                <a:latin typeface="Tahoma"/>
                <a:cs typeface="Tahoma"/>
              </a:rPr>
              <a:t> </a:t>
            </a:r>
            <a:r>
              <a:rPr sz="1700" b="1" spc="-130" dirty="0">
                <a:solidFill>
                  <a:srgbClr val="FFFFFF"/>
                </a:solidFill>
                <a:latin typeface="Tahoma"/>
                <a:cs typeface="Tahoma"/>
              </a:rPr>
              <a:t>kurslar</a:t>
            </a:r>
            <a:r>
              <a:rPr sz="1700" b="1" spc="-125" dirty="0">
                <a:solidFill>
                  <a:srgbClr val="FFFFFF"/>
                </a:solidFill>
                <a:latin typeface="Tahoma"/>
                <a:cs typeface="Tahoma"/>
              </a:rPr>
              <a:t> </a:t>
            </a:r>
            <a:r>
              <a:rPr sz="1700" b="1" spc="-145" dirty="0">
                <a:solidFill>
                  <a:srgbClr val="FFFFFF"/>
                </a:solidFill>
                <a:latin typeface="Tahoma"/>
                <a:cs typeface="Tahoma"/>
              </a:rPr>
              <a:t>uygulama</a:t>
            </a:r>
            <a:r>
              <a:rPr sz="1700" b="1" spc="-125" dirty="0">
                <a:solidFill>
                  <a:srgbClr val="FFFFFF"/>
                </a:solidFill>
                <a:latin typeface="Tahoma"/>
                <a:cs typeface="Tahoma"/>
              </a:rPr>
              <a:t> kapsamında</a:t>
            </a:r>
            <a:r>
              <a:rPr sz="1700" b="1" spc="-90" dirty="0">
                <a:solidFill>
                  <a:srgbClr val="FFFFFF"/>
                </a:solidFill>
                <a:latin typeface="Tahoma"/>
                <a:cs typeface="Tahoma"/>
              </a:rPr>
              <a:t> </a:t>
            </a:r>
            <a:r>
              <a:rPr sz="1700" b="1" spc="-80" dirty="0">
                <a:solidFill>
                  <a:srgbClr val="FFFFFF"/>
                </a:solidFill>
                <a:latin typeface="Tahoma"/>
                <a:cs typeface="Tahoma"/>
              </a:rPr>
              <a:t>açılmayacaktır:</a:t>
            </a:r>
            <a:endParaRPr sz="1700">
              <a:latin typeface="Tahoma"/>
              <a:cs typeface="Tahoma"/>
            </a:endParaRPr>
          </a:p>
        </p:txBody>
      </p:sp>
      <p:grpSp>
        <p:nvGrpSpPr>
          <p:cNvPr id="12" name="object 12"/>
          <p:cNvGrpSpPr/>
          <p:nvPr/>
        </p:nvGrpSpPr>
        <p:grpSpPr>
          <a:xfrm>
            <a:off x="1162050" y="3846957"/>
            <a:ext cx="714375" cy="704850"/>
            <a:chOff x="1162050" y="3846957"/>
            <a:chExt cx="714375" cy="704850"/>
          </a:xfrm>
        </p:grpSpPr>
        <p:sp>
          <p:nvSpPr>
            <p:cNvPr id="13" name="object 13"/>
            <p:cNvSpPr/>
            <p:nvPr/>
          </p:nvSpPr>
          <p:spPr>
            <a:xfrm>
              <a:off x="1162050" y="3846957"/>
              <a:ext cx="714375" cy="704850"/>
            </a:xfrm>
            <a:custGeom>
              <a:avLst/>
              <a:gdLst/>
              <a:ahLst/>
              <a:cxnLst/>
              <a:rect l="l" t="t" r="r" b="b"/>
              <a:pathLst>
                <a:path w="714375" h="704850">
                  <a:moveTo>
                    <a:pt x="356997" y="0"/>
                  </a:moveTo>
                  <a:lnTo>
                    <a:pt x="308609" y="3175"/>
                  </a:lnTo>
                  <a:lnTo>
                    <a:pt x="262255" y="12572"/>
                  </a:lnTo>
                  <a:lnTo>
                    <a:pt x="218186" y="27685"/>
                  </a:lnTo>
                  <a:lnTo>
                    <a:pt x="176911" y="48132"/>
                  </a:lnTo>
                  <a:lnTo>
                    <a:pt x="138937" y="73405"/>
                  </a:lnTo>
                  <a:lnTo>
                    <a:pt x="104660" y="103250"/>
                  </a:lnTo>
                  <a:lnTo>
                    <a:pt x="74460" y="137032"/>
                  </a:lnTo>
                  <a:lnTo>
                    <a:pt x="48793" y="174497"/>
                  </a:lnTo>
                  <a:lnTo>
                    <a:pt x="28092" y="215137"/>
                  </a:lnTo>
                  <a:lnTo>
                    <a:pt x="12763" y="258698"/>
                  </a:lnTo>
                  <a:lnTo>
                    <a:pt x="3263" y="304418"/>
                  </a:lnTo>
                  <a:lnTo>
                    <a:pt x="0" y="352170"/>
                  </a:lnTo>
                  <a:lnTo>
                    <a:pt x="3263" y="399922"/>
                  </a:lnTo>
                  <a:lnTo>
                    <a:pt x="12763" y="445769"/>
                  </a:lnTo>
                  <a:lnTo>
                    <a:pt x="28092" y="489203"/>
                  </a:lnTo>
                  <a:lnTo>
                    <a:pt x="48793" y="529843"/>
                  </a:lnTo>
                  <a:lnTo>
                    <a:pt x="74460" y="567308"/>
                  </a:lnTo>
                  <a:lnTo>
                    <a:pt x="104660" y="601217"/>
                  </a:lnTo>
                  <a:lnTo>
                    <a:pt x="138937" y="630935"/>
                  </a:lnTo>
                  <a:lnTo>
                    <a:pt x="176911" y="656208"/>
                  </a:lnTo>
                  <a:lnTo>
                    <a:pt x="218186" y="676655"/>
                  </a:lnTo>
                  <a:lnTo>
                    <a:pt x="262255" y="691768"/>
                  </a:lnTo>
                  <a:lnTo>
                    <a:pt x="308609" y="701166"/>
                  </a:lnTo>
                  <a:lnTo>
                    <a:pt x="356997" y="704341"/>
                  </a:lnTo>
                  <a:lnTo>
                    <a:pt x="405511" y="701166"/>
                  </a:lnTo>
                  <a:lnTo>
                    <a:pt x="451866" y="691768"/>
                  </a:lnTo>
                  <a:lnTo>
                    <a:pt x="495935" y="676655"/>
                  </a:lnTo>
                  <a:lnTo>
                    <a:pt x="537210" y="656208"/>
                  </a:lnTo>
                  <a:lnTo>
                    <a:pt x="575182" y="630935"/>
                  </a:lnTo>
                  <a:lnTo>
                    <a:pt x="609473" y="601217"/>
                  </a:lnTo>
                  <a:lnTo>
                    <a:pt x="639699" y="567308"/>
                  </a:lnTo>
                  <a:lnTo>
                    <a:pt x="665352" y="529843"/>
                  </a:lnTo>
                  <a:lnTo>
                    <a:pt x="686054" y="489203"/>
                  </a:lnTo>
                  <a:lnTo>
                    <a:pt x="701294" y="445769"/>
                  </a:lnTo>
                  <a:lnTo>
                    <a:pt x="710819" y="399922"/>
                  </a:lnTo>
                  <a:lnTo>
                    <a:pt x="714120" y="352170"/>
                  </a:lnTo>
                  <a:lnTo>
                    <a:pt x="710819" y="304418"/>
                  </a:lnTo>
                  <a:lnTo>
                    <a:pt x="701294" y="258698"/>
                  </a:lnTo>
                  <a:lnTo>
                    <a:pt x="686054" y="215137"/>
                  </a:lnTo>
                  <a:lnTo>
                    <a:pt x="665352" y="174497"/>
                  </a:lnTo>
                  <a:lnTo>
                    <a:pt x="639699" y="137032"/>
                  </a:lnTo>
                  <a:lnTo>
                    <a:pt x="609473" y="103250"/>
                  </a:lnTo>
                  <a:lnTo>
                    <a:pt x="575182" y="73405"/>
                  </a:lnTo>
                  <a:lnTo>
                    <a:pt x="537210" y="48132"/>
                  </a:lnTo>
                  <a:lnTo>
                    <a:pt x="495935" y="27685"/>
                  </a:lnTo>
                  <a:lnTo>
                    <a:pt x="451866" y="12572"/>
                  </a:lnTo>
                  <a:lnTo>
                    <a:pt x="405511" y="3175"/>
                  </a:lnTo>
                  <a:lnTo>
                    <a:pt x="356997" y="0"/>
                  </a:lnTo>
                  <a:close/>
                </a:path>
              </a:pathLst>
            </a:custGeom>
            <a:solidFill>
              <a:srgbClr val="009CD7"/>
            </a:solidFill>
          </p:spPr>
          <p:txBody>
            <a:bodyPr wrap="square" lIns="0" tIns="0" rIns="0" bIns="0" rtlCol="0"/>
            <a:lstStyle/>
            <a:p>
              <a:endParaRPr/>
            </a:p>
          </p:txBody>
        </p:sp>
        <p:pic>
          <p:nvPicPr>
            <p:cNvPr id="14" name="object 14"/>
            <p:cNvPicPr/>
            <p:nvPr/>
          </p:nvPicPr>
          <p:blipFill>
            <a:blip r:embed="rId3" cstate="print"/>
            <a:stretch>
              <a:fillRect/>
            </a:stretch>
          </p:blipFill>
          <p:spPr>
            <a:xfrm>
              <a:off x="1314450" y="3989832"/>
              <a:ext cx="419100" cy="418972"/>
            </a:xfrm>
            <a:prstGeom prst="rect">
              <a:avLst/>
            </a:prstGeom>
          </p:spPr>
        </p:pic>
      </p:grpSp>
      <p:sp>
        <p:nvSpPr>
          <p:cNvPr id="15" name="object 15"/>
          <p:cNvSpPr txBox="1"/>
          <p:nvPr/>
        </p:nvSpPr>
        <p:spPr>
          <a:xfrm>
            <a:off x="2015235" y="3315906"/>
            <a:ext cx="1645285" cy="1725295"/>
          </a:xfrm>
          <a:prstGeom prst="rect">
            <a:avLst/>
          </a:prstGeom>
        </p:spPr>
        <p:txBody>
          <a:bodyPr vert="horz" wrap="square" lIns="0" tIns="8890" rIns="0" bIns="0" rtlCol="0">
            <a:spAutoFit/>
          </a:bodyPr>
          <a:lstStyle/>
          <a:p>
            <a:pPr marL="12700" marR="11430">
              <a:lnSpc>
                <a:spcPct val="103000"/>
              </a:lnSpc>
              <a:spcBef>
                <a:spcPts val="70"/>
              </a:spcBef>
            </a:pPr>
            <a:r>
              <a:rPr sz="1550" spc="-40" dirty="0">
                <a:solidFill>
                  <a:srgbClr val="001F5F"/>
                </a:solidFill>
                <a:latin typeface="Tahoma"/>
                <a:cs typeface="Tahoma"/>
              </a:rPr>
              <a:t>İstihdama</a:t>
            </a:r>
            <a:r>
              <a:rPr sz="1550" spc="-80" dirty="0">
                <a:solidFill>
                  <a:srgbClr val="001F5F"/>
                </a:solidFill>
                <a:latin typeface="Tahoma"/>
                <a:cs typeface="Tahoma"/>
              </a:rPr>
              <a:t> </a:t>
            </a:r>
            <a:r>
              <a:rPr sz="1550" spc="-10" dirty="0">
                <a:solidFill>
                  <a:srgbClr val="001F5F"/>
                </a:solidFill>
                <a:latin typeface="Tahoma"/>
                <a:cs typeface="Tahoma"/>
              </a:rPr>
              <a:t>yönelik </a:t>
            </a:r>
            <a:r>
              <a:rPr sz="1550" spc="-20" dirty="0">
                <a:solidFill>
                  <a:srgbClr val="001F5F"/>
                </a:solidFill>
                <a:latin typeface="Tahoma"/>
                <a:cs typeface="Tahoma"/>
              </a:rPr>
              <a:t>kurslar</a:t>
            </a:r>
            <a:r>
              <a:rPr sz="1550" spc="-55" dirty="0">
                <a:solidFill>
                  <a:srgbClr val="001F5F"/>
                </a:solidFill>
                <a:latin typeface="Tahoma"/>
                <a:cs typeface="Tahoma"/>
              </a:rPr>
              <a:t> </a:t>
            </a:r>
            <a:r>
              <a:rPr sz="1550" dirty="0">
                <a:solidFill>
                  <a:srgbClr val="001F5F"/>
                </a:solidFill>
                <a:latin typeface="Tahoma"/>
                <a:cs typeface="Tahoma"/>
              </a:rPr>
              <a:t>hariç</a:t>
            </a:r>
            <a:r>
              <a:rPr sz="1550" spc="-80" dirty="0">
                <a:solidFill>
                  <a:srgbClr val="001F5F"/>
                </a:solidFill>
                <a:latin typeface="Tahoma"/>
                <a:cs typeface="Tahoma"/>
              </a:rPr>
              <a:t> </a:t>
            </a:r>
            <a:r>
              <a:rPr sz="1550" spc="-20" dirty="0">
                <a:solidFill>
                  <a:srgbClr val="001F5F"/>
                </a:solidFill>
                <a:latin typeface="Tahoma"/>
                <a:cs typeface="Tahoma"/>
              </a:rPr>
              <a:t>olmak üzere,</a:t>
            </a:r>
            <a:r>
              <a:rPr sz="1550" spc="-80" dirty="0">
                <a:solidFill>
                  <a:srgbClr val="001F5F"/>
                </a:solidFill>
                <a:latin typeface="Tahoma"/>
                <a:cs typeface="Tahoma"/>
              </a:rPr>
              <a:t> </a:t>
            </a:r>
            <a:r>
              <a:rPr sz="1550" spc="-10" dirty="0">
                <a:solidFill>
                  <a:srgbClr val="001F5F"/>
                </a:solidFill>
                <a:latin typeface="Tahoma"/>
                <a:cs typeface="Tahoma"/>
              </a:rPr>
              <a:t>uzaktan</a:t>
            </a:r>
            <a:endParaRPr sz="1550">
              <a:latin typeface="Tahoma"/>
              <a:cs typeface="Tahoma"/>
            </a:endParaRPr>
          </a:p>
          <a:p>
            <a:pPr marL="12700" marR="5080">
              <a:lnSpc>
                <a:spcPct val="102200"/>
              </a:lnSpc>
              <a:spcBef>
                <a:spcPts val="50"/>
              </a:spcBef>
            </a:pPr>
            <a:r>
              <a:rPr sz="1550" spc="-30" dirty="0">
                <a:solidFill>
                  <a:srgbClr val="001F5F"/>
                </a:solidFill>
                <a:latin typeface="Tahoma"/>
                <a:cs typeface="Tahoma"/>
              </a:rPr>
              <a:t>eğitim</a:t>
            </a:r>
            <a:r>
              <a:rPr sz="1550" spc="-90" dirty="0">
                <a:solidFill>
                  <a:srgbClr val="001F5F"/>
                </a:solidFill>
                <a:latin typeface="Tahoma"/>
                <a:cs typeface="Tahoma"/>
              </a:rPr>
              <a:t> </a:t>
            </a:r>
            <a:r>
              <a:rPr sz="1550" spc="-10" dirty="0">
                <a:solidFill>
                  <a:srgbClr val="001F5F"/>
                </a:solidFill>
                <a:latin typeface="Tahoma"/>
                <a:cs typeface="Tahoma"/>
              </a:rPr>
              <a:t>aracığıyla </a:t>
            </a:r>
            <a:r>
              <a:rPr sz="1550" dirty="0">
                <a:solidFill>
                  <a:srgbClr val="001F5F"/>
                </a:solidFill>
                <a:latin typeface="Tahoma"/>
                <a:cs typeface="Tahoma"/>
              </a:rPr>
              <a:t>(HEMBA</a:t>
            </a:r>
            <a:r>
              <a:rPr sz="1550" spc="175" dirty="0">
                <a:solidFill>
                  <a:srgbClr val="001F5F"/>
                </a:solidFill>
                <a:latin typeface="Tahoma"/>
                <a:cs typeface="Tahoma"/>
              </a:rPr>
              <a:t> </a:t>
            </a:r>
            <a:r>
              <a:rPr sz="1550" spc="-10" dirty="0">
                <a:solidFill>
                  <a:srgbClr val="001F5F"/>
                </a:solidFill>
                <a:latin typeface="Tahoma"/>
                <a:cs typeface="Tahoma"/>
              </a:rPr>
              <a:t>Platformu üzerinden) </a:t>
            </a:r>
            <a:r>
              <a:rPr sz="1550" spc="-30" dirty="0">
                <a:solidFill>
                  <a:srgbClr val="001F5F"/>
                </a:solidFill>
                <a:latin typeface="Tahoma"/>
                <a:cs typeface="Tahoma"/>
              </a:rPr>
              <a:t>verilebilen</a:t>
            </a:r>
            <a:r>
              <a:rPr sz="1550" spc="-45" dirty="0">
                <a:solidFill>
                  <a:srgbClr val="001F5F"/>
                </a:solidFill>
                <a:latin typeface="Tahoma"/>
                <a:cs typeface="Tahoma"/>
              </a:rPr>
              <a:t> </a:t>
            </a:r>
            <a:r>
              <a:rPr sz="1550" spc="-10" dirty="0">
                <a:solidFill>
                  <a:srgbClr val="001F5F"/>
                </a:solidFill>
                <a:latin typeface="Tahoma"/>
                <a:cs typeface="Tahoma"/>
              </a:rPr>
              <a:t>kurslar</a:t>
            </a:r>
            <a:endParaRPr sz="1550">
              <a:latin typeface="Tahoma"/>
              <a:cs typeface="Tahoma"/>
            </a:endParaRPr>
          </a:p>
        </p:txBody>
      </p:sp>
      <p:grpSp>
        <p:nvGrpSpPr>
          <p:cNvPr id="16" name="object 16"/>
          <p:cNvGrpSpPr/>
          <p:nvPr/>
        </p:nvGrpSpPr>
        <p:grpSpPr>
          <a:xfrm>
            <a:off x="3981450" y="3846957"/>
            <a:ext cx="704850" cy="704850"/>
            <a:chOff x="3981450" y="3846957"/>
            <a:chExt cx="704850" cy="704850"/>
          </a:xfrm>
        </p:grpSpPr>
        <p:sp>
          <p:nvSpPr>
            <p:cNvPr id="17" name="object 17"/>
            <p:cNvSpPr/>
            <p:nvPr/>
          </p:nvSpPr>
          <p:spPr>
            <a:xfrm>
              <a:off x="3981450" y="3846957"/>
              <a:ext cx="704850" cy="704850"/>
            </a:xfrm>
            <a:custGeom>
              <a:avLst/>
              <a:gdLst/>
              <a:ahLst/>
              <a:cxnLst/>
              <a:rect l="l" t="t" r="r" b="b"/>
              <a:pathLst>
                <a:path w="704850" h="704850">
                  <a:moveTo>
                    <a:pt x="351409" y="0"/>
                  </a:moveTo>
                  <a:lnTo>
                    <a:pt x="303529" y="3175"/>
                  </a:lnTo>
                  <a:lnTo>
                    <a:pt x="257810" y="12572"/>
                  </a:lnTo>
                  <a:lnTo>
                    <a:pt x="214375" y="27685"/>
                  </a:lnTo>
                  <a:lnTo>
                    <a:pt x="173736" y="48132"/>
                  </a:lnTo>
                  <a:lnTo>
                    <a:pt x="136398" y="73405"/>
                  </a:lnTo>
                  <a:lnTo>
                    <a:pt x="102742" y="103250"/>
                  </a:lnTo>
                  <a:lnTo>
                    <a:pt x="73025" y="137032"/>
                  </a:lnTo>
                  <a:lnTo>
                    <a:pt x="47878" y="174497"/>
                  </a:lnTo>
                  <a:lnTo>
                    <a:pt x="27559" y="215137"/>
                  </a:lnTo>
                  <a:lnTo>
                    <a:pt x="12446" y="258698"/>
                  </a:lnTo>
                  <a:lnTo>
                    <a:pt x="3175" y="304418"/>
                  </a:lnTo>
                  <a:lnTo>
                    <a:pt x="0" y="352170"/>
                  </a:lnTo>
                  <a:lnTo>
                    <a:pt x="3175" y="399922"/>
                  </a:lnTo>
                  <a:lnTo>
                    <a:pt x="12446" y="445769"/>
                  </a:lnTo>
                  <a:lnTo>
                    <a:pt x="27559" y="489203"/>
                  </a:lnTo>
                  <a:lnTo>
                    <a:pt x="47878" y="529843"/>
                  </a:lnTo>
                  <a:lnTo>
                    <a:pt x="73025" y="567308"/>
                  </a:lnTo>
                  <a:lnTo>
                    <a:pt x="102742" y="601217"/>
                  </a:lnTo>
                  <a:lnTo>
                    <a:pt x="136398" y="630935"/>
                  </a:lnTo>
                  <a:lnTo>
                    <a:pt x="173736" y="656208"/>
                  </a:lnTo>
                  <a:lnTo>
                    <a:pt x="214375" y="676655"/>
                  </a:lnTo>
                  <a:lnTo>
                    <a:pt x="257810" y="691768"/>
                  </a:lnTo>
                  <a:lnTo>
                    <a:pt x="303529" y="701166"/>
                  </a:lnTo>
                  <a:lnTo>
                    <a:pt x="351409" y="704341"/>
                  </a:lnTo>
                  <a:lnTo>
                    <a:pt x="399541" y="701166"/>
                  </a:lnTo>
                  <a:lnTo>
                    <a:pt x="445642" y="691768"/>
                  </a:lnTo>
                  <a:lnTo>
                    <a:pt x="489330" y="676655"/>
                  </a:lnTo>
                  <a:lnTo>
                    <a:pt x="530098" y="656208"/>
                  </a:lnTo>
                  <a:lnTo>
                    <a:pt x="567689" y="630935"/>
                  </a:lnTo>
                  <a:lnTo>
                    <a:pt x="601472" y="601217"/>
                  </a:lnTo>
                  <a:lnTo>
                    <a:pt x="631189" y="567308"/>
                  </a:lnTo>
                  <a:lnTo>
                    <a:pt x="656463" y="529843"/>
                  </a:lnTo>
                  <a:lnTo>
                    <a:pt x="676783" y="489203"/>
                  </a:lnTo>
                  <a:lnTo>
                    <a:pt x="691769" y="445769"/>
                  </a:lnTo>
                  <a:lnTo>
                    <a:pt x="701166" y="399922"/>
                  </a:lnTo>
                  <a:lnTo>
                    <a:pt x="704341" y="352170"/>
                  </a:lnTo>
                  <a:lnTo>
                    <a:pt x="701166" y="304418"/>
                  </a:lnTo>
                  <a:lnTo>
                    <a:pt x="691769" y="258698"/>
                  </a:lnTo>
                  <a:lnTo>
                    <a:pt x="676783" y="215137"/>
                  </a:lnTo>
                  <a:lnTo>
                    <a:pt x="656463" y="174497"/>
                  </a:lnTo>
                  <a:lnTo>
                    <a:pt x="631189" y="137032"/>
                  </a:lnTo>
                  <a:lnTo>
                    <a:pt x="601472" y="103250"/>
                  </a:lnTo>
                  <a:lnTo>
                    <a:pt x="567689" y="73405"/>
                  </a:lnTo>
                  <a:lnTo>
                    <a:pt x="530098" y="48132"/>
                  </a:lnTo>
                  <a:lnTo>
                    <a:pt x="489330" y="27685"/>
                  </a:lnTo>
                  <a:lnTo>
                    <a:pt x="445642" y="12572"/>
                  </a:lnTo>
                  <a:lnTo>
                    <a:pt x="399541" y="3175"/>
                  </a:lnTo>
                  <a:lnTo>
                    <a:pt x="351409" y="0"/>
                  </a:lnTo>
                  <a:close/>
                </a:path>
              </a:pathLst>
            </a:custGeom>
            <a:solidFill>
              <a:srgbClr val="09CFD7"/>
            </a:solidFill>
          </p:spPr>
          <p:txBody>
            <a:bodyPr wrap="square" lIns="0" tIns="0" rIns="0" bIns="0" rtlCol="0"/>
            <a:lstStyle/>
            <a:p>
              <a:endParaRPr/>
            </a:p>
          </p:txBody>
        </p:sp>
        <p:pic>
          <p:nvPicPr>
            <p:cNvPr id="18" name="object 18"/>
            <p:cNvPicPr/>
            <p:nvPr/>
          </p:nvPicPr>
          <p:blipFill>
            <a:blip r:embed="rId4" cstate="print"/>
            <a:stretch>
              <a:fillRect/>
            </a:stretch>
          </p:blipFill>
          <p:spPr>
            <a:xfrm>
              <a:off x="4124325" y="3989832"/>
              <a:ext cx="419100" cy="418972"/>
            </a:xfrm>
            <a:prstGeom prst="rect">
              <a:avLst/>
            </a:prstGeom>
          </p:spPr>
        </p:pic>
      </p:grpSp>
      <p:sp>
        <p:nvSpPr>
          <p:cNvPr id="19" name="object 19"/>
          <p:cNvSpPr txBox="1"/>
          <p:nvPr/>
        </p:nvSpPr>
        <p:spPr>
          <a:xfrm>
            <a:off x="4833239" y="3315906"/>
            <a:ext cx="1659889" cy="1725295"/>
          </a:xfrm>
          <a:prstGeom prst="rect">
            <a:avLst/>
          </a:prstGeom>
        </p:spPr>
        <p:txBody>
          <a:bodyPr vert="horz" wrap="square" lIns="0" tIns="7620" rIns="0" bIns="0" rtlCol="0">
            <a:spAutoFit/>
          </a:bodyPr>
          <a:lstStyle/>
          <a:p>
            <a:pPr marL="12700" marR="5080">
              <a:lnSpc>
                <a:spcPct val="103600"/>
              </a:lnSpc>
              <a:spcBef>
                <a:spcPts val="60"/>
              </a:spcBef>
            </a:pPr>
            <a:r>
              <a:rPr sz="1550" spc="-10" dirty="0">
                <a:solidFill>
                  <a:srgbClr val="001F5F"/>
                </a:solidFill>
                <a:latin typeface="Tahoma"/>
                <a:cs typeface="Tahoma"/>
              </a:rPr>
              <a:t>Okullarda</a:t>
            </a:r>
            <a:r>
              <a:rPr sz="1550" spc="-85" dirty="0">
                <a:solidFill>
                  <a:srgbClr val="001F5F"/>
                </a:solidFill>
                <a:latin typeface="Tahoma"/>
                <a:cs typeface="Tahoma"/>
              </a:rPr>
              <a:t> </a:t>
            </a:r>
            <a:r>
              <a:rPr sz="1550" dirty="0">
                <a:solidFill>
                  <a:srgbClr val="001F5F"/>
                </a:solidFill>
                <a:latin typeface="Tahoma"/>
                <a:cs typeface="Tahoma"/>
              </a:rPr>
              <a:t>Ders</a:t>
            </a:r>
            <a:r>
              <a:rPr sz="1550" spc="-5" dirty="0">
                <a:solidFill>
                  <a:srgbClr val="001F5F"/>
                </a:solidFill>
                <a:latin typeface="Tahoma"/>
                <a:cs typeface="Tahoma"/>
              </a:rPr>
              <a:t> </a:t>
            </a:r>
            <a:r>
              <a:rPr sz="1550" spc="-20" dirty="0">
                <a:solidFill>
                  <a:srgbClr val="001F5F"/>
                </a:solidFill>
                <a:latin typeface="Tahoma"/>
                <a:cs typeface="Tahoma"/>
              </a:rPr>
              <a:t>Dışı </a:t>
            </a:r>
            <a:r>
              <a:rPr sz="1550" spc="-25" dirty="0">
                <a:solidFill>
                  <a:srgbClr val="001F5F"/>
                </a:solidFill>
                <a:latin typeface="Tahoma"/>
                <a:cs typeface="Tahoma"/>
              </a:rPr>
              <a:t>Eğitim</a:t>
            </a:r>
            <a:r>
              <a:rPr sz="1550" spc="-100" dirty="0">
                <a:solidFill>
                  <a:srgbClr val="001F5F"/>
                </a:solidFill>
                <a:latin typeface="Tahoma"/>
                <a:cs typeface="Tahoma"/>
              </a:rPr>
              <a:t> </a:t>
            </a:r>
            <a:r>
              <a:rPr sz="1550" spc="-10" dirty="0">
                <a:solidFill>
                  <a:srgbClr val="001F5F"/>
                </a:solidFill>
                <a:latin typeface="Tahoma"/>
                <a:cs typeface="Tahoma"/>
              </a:rPr>
              <a:t>Çalışmaları (egzersiz faaliyetleri)</a:t>
            </a:r>
            <a:endParaRPr sz="1550">
              <a:latin typeface="Tahoma"/>
              <a:cs typeface="Tahoma"/>
            </a:endParaRPr>
          </a:p>
          <a:p>
            <a:pPr marL="12700">
              <a:lnSpc>
                <a:spcPct val="100000"/>
              </a:lnSpc>
              <a:spcBef>
                <a:spcPts val="15"/>
              </a:spcBef>
            </a:pPr>
            <a:r>
              <a:rPr sz="1550" spc="-10" dirty="0">
                <a:solidFill>
                  <a:srgbClr val="001F5F"/>
                </a:solidFill>
                <a:latin typeface="Tahoma"/>
                <a:cs typeface="Tahoma"/>
              </a:rPr>
              <a:t>kapsamında</a:t>
            </a:r>
            <a:endParaRPr sz="1550">
              <a:latin typeface="Tahoma"/>
              <a:cs typeface="Tahoma"/>
            </a:endParaRPr>
          </a:p>
          <a:p>
            <a:pPr marL="12700">
              <a:lnSpc>
                <a:spcPct val="100000"/>
              </a:lnSpc>
              <a:spcBef>
                <a:spcPts val="90"/>
              </a:spcBef>
            </a:pPr>
            <a:r>
              <a:rPr sz="1550" spc="-10" dirty="0">
                <a:solidFill>
                  <a:srgbClr val="001F5F"/>
                </a:solidFill>
                <a:latin typeface="Tahoma"/>
                <a:cs typeface="Tahoma"/>
              </a:rPr>
              <a:t>yürütülebilecek</a:t>
            </a:r>
            <a:endParaRPr sz="1550">
              <a:latin typeface="Tahoma"/>
              <a:cs typeface="Tahoma"/>
            </a:endParaRPr>
          </a:p>
          <a:p>
            <a:pPr marL="12700">
              <a:lnSpc>
                <a:spcPct val="100000"/>
              </a:lnSpc>
              <a:spcBef>
                <a:spcPts val="20"/>
              </a:spcBef>
            </a:pPr>
            <a:r>
              <a:rPr sz="1550" spc="-10" dirty="0">
                <a:solidFill>
                  <a:srgbClr val="001F5F"/>
                </a:solidFill>
                <a:latin typeface="Tahoma"/>
                <a:cs typeface="Tahoma"/>
              </a:rPr>
              <a:t>kurslar</a:t>
            </a:r>
            <a:endParaRPr sz="1550">
              <a:latin typeface="Tahoma"/>
              <a:cs typeface="Tahoma"/>
            </a:endParaRPr>
          </a:p>
        </p:txBody>
      </p:sp>
      <p:grpSp>
        <p:nvGrpSpPr>
          <p:cNvPr id="20" name="object 20"/>
          <p:cNvGrpSpPr/>
          <p:nvPr/>
        </p:nvGrpSpPr>
        <p:grpSpPr>
          <a:xfrm>
            <a:off x="6800850" y="3846957"/>
            <a:ext cx="704850" cy="704850"/>
            <a:chOff x="6800850" y="3846957"/>
            <a:chExt cx="704850" cy="704850"/>
          </a:xfrm>
        </p:grpSpPr>
        <p:sp>
          <p:nvSpPr>
            <p:cNvPr id="21" name="object 21"/>
            <p:cNvSpPr/>
            <p:nvPr/>
          </p:nvSpPr>
          <p:spPr>
            <a:xfrm>
              <a:off x="6800850" y="3846957"/>
              <a:ext cx="704850" cy="704850"/>
            </a:xfrm>
            <a:custGeom>
              <a:avLst/>
              <a:gdLst/>
              <a:ahLst/>
              <a:cxnLst/>
              <a:rect l="l" t="t" r="r" b="b"/>
              <a:pathLst>
                <a:path w="704850" h="704850">
                  <a:moveTo>
                    <a:pt x="352298" y="0"/>
                  </a:moveTo>
                  <a:lnTo>
                    <a:pt x="304546" y="3175"/>
                  </a:lnTo>
                  <a:lnTo>
                    <a:pt x="258699" y="12572"/>
                  </a:lnTo>
                  <a:lnTo>
                    <a:pt x="215265" y="27685"/>
                  </a:lnTo>
                  <a:lnTo>
                    <a:pt x="174625" y="48132"/>
                  </a:lnTo>
                  <a:lnTo>
                    <a:pt x="137159" y="73405"/>
                  </a:lnTo>
                  <a:lnTo>
                    <a:pt x="103250" y="103250"/>
                  </a:lnTo>
                  <a:lnTo>
                    <a:pt x="73405" y="137032"/>
                  </a:lnTo>
                  <a:lnTo>
                    <a:pt x="48132" y="174497"/>
                  </a:lnTo>
                  <a:lnTo>
                    <a:pt x="27685" y="215137"/>
                  </a:lnTo>
                  <a:lnTo>
                    <a:pt x="12573" y="258698"/>
                  </a:lnTo>
                  <a:lnTo>
                    <a:pt x="3175" y="304418"/>
                  </a:lnTo>
                  <a:lnTo>
                    <a:pt x="0" y="352170"/>
                  </a:lnTo>
                  <a:lnTo>
                    <a:pt x="3175" y="399922"/>
                  </a:lnTo>
                  <a:lnTo>
                    <a:pt x="12573" y="445769"/>
                  </a:lnTo>
                  <a:lnTo>
                    <a:pt x="27685" y="489203"/>
                  </a:lnTo>
                  <a:lnTo>
                    <a:pt x="48132" y="529843"/>
                  </a:lnTo>
                  <a:lnTo>
                    <a:pt x="73405" y="567308"/>
                  </a:lnTo>
                  <a:lnTo>
                    <a:pt x="103250" y="601217"/>
                  </a:lnTo>
                  <a:lnTo>
                    <a:pt x="137159" y="630935"/>
                  </a:lnTo>
                  <a:lnTo>
                    <a:pt x="174625" y="656208"/>
                  </a:lnTo>
                  <a:lnTo>
                    <a:pt x="215265" y="676655"/>
                  </a:lnTo>
                  <a:lnTo>
                    <a:pt x="258699" y="691768"/>
                  </a:lnTo>
                  <a:lnTo>
                    <a:pt x="304546" y="701166"/>
                  </a:lnTo>
                  <a:lnTo>
                    <a:pt x="352298" y="704341"/>
                  </a:lnTo>
                  <a:lnTo>
                    <a:pt x="400050" y="701166"/>
                  </a:lnTo>
                  <a:lnTo>
                    <a:pt x="445897" y="691768"/>
                  </a:lnTo>
                  <a:lnTo>
                    <a:pt x="489330" y="676655"/>
                  </a:lnTo>
                  <a:lnTo>
                    <a:pt x="529971" y="656208"/>
                  </a:lnTo>
                  <a:lnTo>
                    <a:pt x="567435" y="630935"/>
                  </a:lnTo>
                  <a:lnTo>
                    <a:pt x="601345" y="601217"/>
                  </a:lnTo>
                  <a:lnTo>
                    <a:pt x="631190" y="567308"/>
                  </a:lnTo>
                  <a:lnTo>
                    <a:pt x="656463" y="529843"/>
                  </a:lnTo>
                  <a:lnTo>
                    <a:pt x="676909" y="489203"/>
                  </a:lnTo>
                  <a:lnTo>
                    <a:pt x="692023" y="445769"/>
                  </a:lnTo>
                  <a:lnTo>
                    <a:pt x="701421" y="399922"/>
                  </a:lnTo>
                  <a:lnTo>
                    <a:pt x="704596" y="352170"/>
                  </a:lnTo>
                  <a:lnTo>
                    <a:pt x="701421" y="304418"/>
                  </a:lnTo>
                  <a:lnTo>
                    <a:pt x="692023" y="258698"/>
                  </a:lnTo>
                  <a:lnTo>
                    <a:pt x="676909" y="215137"/>
                  </a:lnTo>
                  <a:lnTo>
                    <a:pt x="656463" y="174497"/>
                  </a:lnTo>
                  <a:lnTo>
                    <a:pt x="631190" y="137032"/>
                  </a:lnTo>
                  <a:lnTo>
                    <a:pt x="601345" y="103250"/>
                  </a:lnTo>
                  <a:lnTo>
                    <a:pt x="567435" y="73405"/>
                  </a:lnTo>
                  <a:lnTo>
                    <a:pt x="529971" y="48132"/>
                  </a:lnTo>
                  <a:lnTo>
                    <a:pt x="489330" y="27685"/>
                  </a:lnTo>
                  <a:lnTo>
                    <a:pt x="445897" y="12572"/>
                  </a:lnTo>
                  <a:lnTo>
                    <a:pt x="400050" y="3175"/>
                  </a:lnTo>
                  <a:lnTo>
                    <a:pt x="352298" y="0"/>
                  </a:lnTo>
                  <a:close/>
                </a:path>
              </a:pathLst>
            </a:custGeom>
            <a:solidFill>
              <a:srgbClr val="0ECF9A"/>
            </a:solidFill>
          </p:spPr>
          <p:txBody>
            <a:bodyPr wrap="square" lIns="0" tIns="0" rIns="0" bIns="0" rtlCol="0"/>
            <a:lstStyle/>
            <a:p>
              <a:endParaRPr/>
            </a:p>
          </p:txBody>
        </p:sp>
        <p:pic>
          <p:nvPicPr>
            <p:cNvPr id="22" name="object 22"/>
            <p:cNvPicPr/>
            <p:nvPr/>
          </p:nvPicPr>
          <p:blipFill>
            <a:blip r:embed="rId5" cstate="print"/>
            <a:stretch>
              <a:fillRect/>
            </a:stretch>
          </p:blipFill>
          <p:spPr>
            <a:xfrm>
              <a:off x="6943725" y="3989832"/>
              <a:ext cx="419100" cy="418972"/>
            </a:xfrm>
            <a:prstGeom prst="rect">
              <a:avLst/>
            </a:prstGeom>
          </p:spPr>
        </p:pic>
      </p:grpSp>
      <p:sp>
        <p:nvSpPr>
          <p:cNvPr id="23" name="object 23"/>
          <p:cNvSpPr txBox="1"/>
          <p:nvPr/>
        </p:nvSpPr>
        <p:spPr>
          <a:xfrm>
            <a:off x="7652766" y="3560127"/>
            <a:ext cx="1614805" cy="1238250"/>
          </a:xfrm>
          <a:prstGeom prst="rect">
            <a:avLst/>
          </a:prstGeom>
        </p:spPr>
        <p:txBody>
          <a:bodyPr vert="horz" wrap="square" lIns="0" tIns="8890" rIns="0" bIns="0" rtlCol="0">
            <a:spAutoFit/>
          </a:bodyPr>
          <a:lstStyle/>
          <a:p>
            <a:pPr marL="12700" marR="5080">
              <a:lnSpc>
                <a:spcPct val="102899"/>
              </a:lnSpc>
              <a:spcBef>
                <a:spcPts val="70"/>
              </a:spcBef>
            </a:pPr>
            <a:r>
              <a:rPr sz="1550" dirty="0">
                <a:solidFill>
                  <a:srgbClr val="001F5F"/>
                </a:solidFill>
                <a:latin typeface="Tahoma"/>
                <a:cs typeface="Tahoma"/>
              </a:rPr>
              <a:t>Diğer</a:t>
            </a:r>
            <a:r>
              <a:rPr sz="1550" spc="-95" dirty="0">
                <a:solidFill>
                  <a:srgbClr val="001F5F"/>
                </a:solidFill>
                <a:latin typeface="Tahoma"/>
                <a:cs typeface="Tahoma"/>
              </a:rPr>
              <a:t> </a:t>
            </a:r>
            <a:r>
              <a:rPr sz="1550" dirty="0">
                <a:solidFill>
                  <a:srgbClr val="001F5F"/>
                </a:solidFill>
                <a:latin typeface="Tahoma"/>
                <a:cs typeface="Tahoma"/>
              </a:rPr>
              <a:t>kamu</a:t>
            </a:r>
            <a:r>
              <a:rPr sz="1550" spc="-155" dirty="0">
                <a:solidFill>
                  <a:srgbClr val="001F5F"/>
                </a:solidFill>
                <a:latin typeface="Tahoma"/>
                <a:cs typeface="Tahoma"/>
              </a:rPr>
              <a:t> </a:t>
            </a:r>
            <a:r>
              <a:rPr sz="1550" spc="-20" dirty="0">
                <a:solidFill>
                  <a:srgbClr val="001F5F"/>
                </a:solidFill>
                <a:latin typeface="Tahoma"/>
                <a:cs typeface="Tahoma"/>
              </a:rPr>
              <a:t>kurum </a:t>
            </a:r>
            <a:r>
              <a:rPr sz="1550" dirty="0">
                <a:solidFill>
                  <a:srgbClr val="001F5F"/>
                </a:solidFill>
                <a:latin typeface="Tahoma"/>
                <a:cs typeface="Tahoma"/>
              </a:rPr>
              <a:t>ve</a:t>
            </a:r>
            <a:r>
              <a:rPr sz="1550" spc="-120" dirty="0">
                <a:solidFill>
                  <a:srgbClr val="001F5F"/>
                </a:solidFill>
                <a:latin typeface="Tahoma"/>
                <a:cs typeface="Tahoma"/>
              </a:rPr>
              <a:t> </a:t>
            </a:r>
            <a:r>
              <a:rPr sz="1550" spc="-10" dirty="0">
                <a:solidFill>
                  <a:srgbClr val="001F5F"/>
                </a:solidFill>
                <a:latin typeface="Tahoma"/>
                <a:cs typeface="Tahoma"/>
              </a:rPr>
              <a:t>kuruluşlarının </a:t>
            </a:r>
            <a:r>
              <a:rPr sz="1550" dirty="0">
                <a:solidFill>
                  <a:srgbClr val="001F5F"/>
                </a:solidFill>
                <a:latin typeface="Tahoma"/>
                <a:cs typeface="Tahoma"/>
              </a:rPr>
              <a:t>kurs</a:t>
            </a:r>
            <a:r>
              <a:rPr sz="1550" spc="-114" dirty="0">
                <a:solidFill>
                  <a:srgbClr val="001F5F"/>
                </a:solidFill>
                <a:latin typeface="Tahoma"/>
                <a:cs typeface="Tahoma"/>
              </a:rPr>
              <a:t> </a:t>
            </a:r>
            <a:r>
              <a:rPr sz="1550" spc="-10" dirty="0">
                <a:solidFill>
                  <a:srgbClr val="001F5F"/>
                </a:solidFill>
                <a:latin typeface="Tahoma"/>
                <a:cs typeface="Tahoma"/>
              </a:rPr>
              <a:t>verebildiği </a:t>
            </a:r>
            <a:r>
              <a:rPr sz="1550" spc="-20" dirty="0">
                <a:solidFill>
                  <a:srgbClr val="001F5F"/>
                </a:solidFill>
                <a:latin typeface="Tahoma"/>
                <a:cs typeface="Tahoma"/>
              </a:rPr>
              <a:t>alanlarda</a:t>
            </a:r>
            <a:r>
              <a:rPr sz="1550" spc="-90" dirty="0">
                <a:solidFill>
                  <a:srgbClr val="001F5F"/>
                </a:solidFill>
                <a:latin typeface="Tahoma"/>
                <a:cs typeface="Tahoma"/>
              </a:rPr>
              <a:t> </a:t>
            </a:r>
            <a:r>
              <a:rPr sz="1550" spc="-10" dirty="0">
                <a:solidFill>
                  <a:srgbClr val="001F5F"/>
                </a:solidFill>
                <a:latin typeface="Tahoma"/>
                <a:cs typeface="Tahoma"/>
              </a:rPr>
              <a:t>yer</a:t>
            </a:r>
            <a:r>
              <a:rPr sz="1550" spc="-114" dirty="0">
                <a:solidFill>
                  <a:srgbClr val="001F5F"/>
                </a:solidFill>
                <a:latin typeface="Tahoma"/>
                <a:cs typeface="Tahoma"/>
              </a:rPr>
              <a:t> </a:t>
            </a:r>
            <a:r>
              <a:rPr sz="1550" spc="-20" dirty="0">
                <a:solidFill>
                  <a:srgbClr val="001F5F"/>
                </a:solidFill>
                <a:latin typeface="Tahoma"/>
                <a:cs typeface="Tahoma"/>
              </a:rPr>
              <a:t>alan </a:t>
            </a:r>
            <a:r>
              <a:rPr sz="1550" spc="-10" dirty="0">
                <a:solidFill>
                  <a:srgbClr val="001F5F"/>
                </a:solidFill>
                <a:latin typeface="Tahoma"/>
                <a:cs typeface="Tahoma"/>
              </a:rPr>
              <a:t>kurslar</a:t>
            </a:r>
            <a:endParaRPr sz="1550">
              <a:latin typeface="Tahoma"/>
              <a:cs typeface="Tahoma"/>
            </a:endParaRPr>
          </a:p>
        </p:txBody>
      </p:sp>
      <p:sp>
        <p:nvSpPr>
          <p:cNvPr id="24" name="object 24"/>
          <p:cNvSpPr txBox="1">
            <a:spLocks noGrp="1"/>
          </p:cNvSpPr>
          <p:nvPr>
            <p:ph type="title"/>
          </p:nvPr>
        </p:nvSpPr>
        <p:spPr>
          <a:xfrm>
            <a:off x="1075055" y="1541716"/>
            <a:ext cx="9144635" cy="448945"/>
          </a:xfrm>
          <a:prstGeom prst="rect">
            <a:avLst/>
          </a:prstGeom>
        </p:spPr>
        <p:txBody>
          <a:bodyPr vert="horz" wrap="square" lIns="0" tIns="15875" rIns="0" bIns="0" rtlCol="0">
            <a:spAutoFit/>
          </a:bodyPr>
          <a:lstStyle/>
          <a:p>
            <a:pPr marL="12700">
              <a:lnSpc>
                <a:spcPct val="100000"/>
              </a:lnSpc>
              <a:spcBef>
                <a:spcPts val="125"/>
              </a:spcBef>
              <a:tabLst>
                <a:tab pos="3394710" algn="l"/>
                <a:tab pos="4837430" algn="l"/>
              </a:tabLst>
            </a:pPr>
            <a:r>
              <a:rPr b="1" spc="215" dirty="0">
                <a:latin typeface="Cambria"/>
                <a:cs typeface="Cambria"/>
              </a:rPr>
              <a:t>Tercihen</a:t>
            </a:r>
            <a:r>
              <a:rPr b="1" spc="300" dirty="0">
                <a:latin typeface="Cambria"/>
                <a:cs typeface="Cambria"/>
              </a:rPr>
              <a:t> </a:t>
            </a:r>
            <a:r>
              <a:rPr b="1" spc="235" dirty="0">
                <a:latin typeface="Cambria"/>
                <a:cs typeface="Cambria"/>
              </a:rPr>
              <a:t>Öncelik</a:t>
            </a:r>
            <a:r>
              <a:rPr b="1" dirty="0">
                <a:latin typeface="Cambria"/>
                <a:cs typeface="Cambria"/>
              </a:rPr>
              <a:t>	</a:t>
            </a:r>
            <a:r>
              <a:rPr b="1" spc="240" dirty="0">
                <a:latin typeface="Cambria"/>
                <a:cs typeface="Cambria"/>
              </a:rPr>
              <a:t>Olar</a:t>
            </a:r>
            <a:r>
              <a:rPr b="1" spc="-240" dirty="0">
                <a:latin typeface="Cambria"/>
                <a:cs typeface="Cambria"/>
              </a:rPr>
              <a:t> </a:t>
            </a:r>
            <a:r>
              <a:rPr b="1" spc="135" dirty="0">
                <a:latin typeface="Cambria"/>
                <a:cs typeface="Cambria"/>
              </a:rPr>
              <a:t>ak</a:t>
            </a:r>
            <a:r>
              <a:rPr b="1" dirty="0">
                <a:latin typeface="Cambria"/>
                <a:cs typeface="Cambria"/>
              </a:rPr>
              <a:t>	</a:t>
            </a:r>
            <a:r>
              <a:rPr b="1" spc="240" dirty="0">
                <a:latin typeface="Cambria"/>
                <a:cs typeface="Cambria"/>
              </a:rPr>
              <a:t>Planlanmayan</a:t>
            </a:r>
            <a:r>
              <a:rPr b="1" spc="330" dirty="0">
                <a:latin typeface="Cambria"/>
                <a:cs typeface="Cambria"/>
              </a:rPr>
              <a:t> </a:t>
            </a:r>
            <a:r>
              <a:rPr b="1" dirty="0">
                <a:latin typeface="Cambria"/>
                <a:cs typeface="Cambria"/>
              </a:rPr>
              <a:t>K</a:t>
            </a:r>
            <a:r>
              <a:rPr b="1" spc="-245" dirty="0">
                <a:latin typeface="Cambria"/>
                <a:cs typeface="Cambria"/>
              </a:rPr>
              <a:t> </a:t>
            </a:r>
            <a:r>
              <a:rPr b="1" spc="245" dirty="0">
                <a:latin typeface="Cambria"/>
                <a:cs typeface="Cambria"/>
              </a:rPr>
              <a:t>urslar</a:t>
            </a:r>
          </a:p>
        </p:txBody>
      </p:sp>
      <p:pic>
        <p:nvPicPr>
          <p:cNvPr id="25" name="object 25"/>
          <p:cNvPicPr/>
          <p:nvPr/>
        </p:nvPicPr>
        <p:blipFill>
          <a:blip r:embed="rId6" cstate="print"/>
          <a:stretch>
            <a:fillRect/>
          </a:stretch>
        </p:blipFill>
        <p:spPr>
          <a:xfrm>
            <a:off x="333375" y="6094196"/>
            <a:ext cx="866775" cy="618934"/>
          </a:xfrm>
          <a:prstGeom prst="rect">
            <a:avLst/>
          </a:prstGeom>
        </p:spPr>
      </p:pic>
      <p:pic>
        <p:nvPicPr>
          <p:cNvPr id="26" name="object 26"/>
          <p:cNvPicPr/>
          <p:nvPr/>
        </p:nvPicPr>
        <p:blipFill>
          <a:blip r:embed="rId7" cstate="print"/>
          <a:stretch>
            <a:fillRect/>
          </a:stretch>
        </p:blipFill>
        <p:spPr>
          <a:xfrm>
            <a:off x="9124950" y="866571"/>
            <a:ext cx="1266825" cy="599897"/>
          </a:xfrm>
          <a:prstGeom prst="rect">
            <a:avLst/>
          </a:prstGeom>
        </p:spPr>
      </p:pic>
      <p:sp>
        <p:nvSpPr>
          <p:cNvPr id="27" name="object 27"/>
          <p:cNvSpPr txBox="1"/>
          <p:nvPr/>
        </p:nvSpPr>
        <p:spPr>
          <a:xfrm>
            <a:off x="10037826" y="6306502"/>
            <a:ext cx="177800" cy="185420"/>
          </a:xfrm>
          <a:prstGeom prst="rect">
            <a:avLst/>
          </a:prstGeom>
        </p:spPr>
        <p:txBody>
          <a:bodyPr vert="horz" wrap="square" lIns="0" tIns="12700" rIns="0" bIns="0" rtlCol="0">
            <a:spAutoFit/>
          </a:bodyPr>
          <a:lstStyle/>
          <a:p>
            <a:pPr marL="12700">
              <a:lnSpc>
                <a:spcPct val="100000"/>
              </a:lnSpc>
              <a:spcBef>
                <a:spcPts val="100"/>
              </a:spcBef>
            </a:pPr>
            <a:r>
              <a:rPr sz="1050" spc="-25" dirty="0">
                <a:solidFill>
                  <a:srgbClr val="FFFFFF"/>
                </a:solidFill>
                <a:latin typeface="Cambria"/>
                <a:cs typeface="Cambria"/>
              </a:rPr>
              <a:t>10</a:t>
            </a:r>
            <a:endParaRPr sz="1050">
              <a:latin typeface="Cambria"/>
              <a:cs typeface="Cambria"/>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73772" y="3109849"/>
            <a:ext cx="8447405" cy="2783454"/>
          </a:xfrm>
          <a:prstGeom prst="rect">
            <a:avLst/>
          </a:prstGeom>
        </p:spPr>
        <p:txBody>
          <a:bodyPr vert="horz" wrap="square" lIns="0" tIns="13335" rIns="0" bIns="0" rtlCol="0">
            <a:spAutoFit/>
          </a:bodyPr>
          <a:lstStyle/>
          <a:p>
            <a:pPr algn="ctr">
              <a:lnSpc>
                <a:spcPct val="100000"/>
              </a:lnSpc>
              <a:spcBef>
                <a:spcPts val="105"/>
              </a:spcBef>
            </a:pPr>
            <a:r>
              <a:rPr sz="6000" b="1" dirty="0">
                <a:solidFill>
                  <a:srgbClr val="FF0000"/>
                </a:solidFill>
                <a:latin typeface="Cambria"/>
                <a:cs typeface="Cambria"/>
              </a:rPr>
              <a:t>HEMBA </a:t>
            </a:r>
            <a:r>
              <a:rPr sz="6000" b="1" spc="-10" dirty="0">
                <a:solidFill>
                  <a:srgbClr val="FF0000"/>
                </a:solidFill>
                <a:latin typeface="Cambria"/>
                <a:cs typeface="Cambria"/>
              </a:rPr>
              <a:t>KAPSAMINDAKİ</a:t>
            </a:r>
            <a:endParaRPr sz="6000" dirty="0">
              <a:latin typeface="Cambria"/>
              <a:cs typeface="Cambria"/>
            </a:endParaRPr>
          </a:p>
          <a:p>
            <a:pPr marL="3175" algn="ctr">
              <a:lnSpc>
                <a:spcPct val="100000"/>
              </a:lnSpc>
              <a:spcBef>
                <a:spcPts val="5"/>
              </a:spcBef>
            </a:pPr>
            <a:r>
              <a:rPr sz="6000" b="1" spc="-10" dirty="0" smtClean="0">
                <a:solidFill>
                  <a:srgbClr val="FF0000"/>
                </a:solidFill>
                <a:latin typeface="Cambria"/>
                <a:cs typeface="Cambria"/>
              </a:rPr>
              <a:t>KURSLAR</a:t>
            </a:r>
            <a:endParaRPr lang="tr-TR" sz="6000" b="1" spc="-10" dirty="0" smtClean="0">
              <a:solidFill>
                <a:srgbClr val="FF0000"/>
              </a:solidFill>
              <a:latin typeface="Cambria"/>
              <a:cs typeface="Cambria"/>
            </a:endParaRPr>
          </a:p>
          <a:p>
            <a:pPr marL="3175" algn="ctr">
              <a:lnSpc>
                <a:spcPct val="100000"/>
              </a:lnSpc>
              <a:spcBef>
                <a:spcPts val="5"/>
              </a:spcBef>
            </a:pPr>
            <a:r>
              <a:rPr lang="tr-TR" sz="6000" b="1" spc="-10" dirty="0" smtClean="0">
                <a:solidFill>
                  <a:srgbClr val="FF0000"/>
                </a:solidFill>
                <a:latin typeface="Cambria"/>
                <a:cs typeface="Cambria"/>
              </a:rPr>
              <a:t>BU KURSLAR</a:t>
            </a:r>
            <a:endParaRPr sz="6000" dirty="0">
              <a:latin typeface="Cambria"/>
              <a:cs typeface="Cambria"/>
            </a:endParaRPr>
          </a:p>
        </p:txBody>
      </p:sp>
      <p:sp>
        <p:nvSpPr>
          <p:cNvPr id="3" name="object 3"/>
          <p:cNvSpPr txBox="1"/>
          <p:nvPr/>
        </p:nvSpPr>
        <p:spPr>
          <a:xfrm>
            <a:off x="931227" y="1841436"/>
            <a:ext cx="8917305" cy="984885"/>
          </a:xfrm>
          <a:prstGeom prst="rect">
            <a:avLst/>
          </a:prstGeom>
        </p:spPr>
        <p:txBody>
          <a:bodyPr vert="horz" wrap="square" lIns="0" tIns="12700" rIns="0" bIns="0" rtlCol="0">
            <a:spAutoFit/>
          </a:bodyPr>
          <a:lstStyle/>
          <a:p>
            <a:pPr marR="43815" algn="ctr">
              <a:lnSpc>
                <a:spcPts val="2500"/>
              </a:lnSpc>
              <a:spcBef>
                <a:spcPts val="100"/>
              </a:spcBef>
            </a:pPr>
            <a:r>
              <a:rPr sz="2100" dirty="0">
                <a:solidFill>
                  <a:srgbClr val="FF0000"/>
                </a:solidFill>
                <a:latin typeface="Tahoma"/>
                <a:cs typeface="Tahoma"/>
              </a:rPr>
              <a:t>Zorunlu</a:t>
            </a:r>
            <a:r>
              <a:rPr sz="2100" spc="-40" dirty="0">
                <a:solidFill>
                  <a:srgbClr val="FF0000"/>
                </a:solidFill>
                <a:latin typeface="Tahoma"/>
                <a:cs typeface="Tahoma"/>
              </a:rPr>
              <a:t> </a:t>
            </a:r>
            <a:r>
              <a:rPr sz="2100" dirty="0">
                <a:solidFill>
                  <a:srgbClr val="FF0000"/>
                </a:solidFill>
                <a:latin typeface="Tahoma"/>
                <a:cs typeface="Tahoma"/>
              </a:rPr>
              <a:t>olmadıkça</a:t>
            </a:r>
            <a:r>
              <a:rPr sz="2100" spc="-45" dirty="0">
                <a:solidFill>
                  <a:srgbClr val="FF0000"/>
                </a:solidFill>
                <a:latin typeface="Tahoma"/>
                <a:cs typeface="Tahoma"/>
              </a:rPr>
              <a:t> </a:t>
            </a:r>
            <a:r>
              <a:rPr sz="2100" spc="-50" dirty="0">
                <a:solidFill>
                  <a:srgbClr val="FF0000"/>
                </a:solidFill>
                <a:latin typeface="Tahoma"/>
                <a:cs typeface="Tahoma"/>
              </a:rPr>
              <a:t>;</a:t>
            </a:r>
            <a:endParaRPr sz="2100">
              <a:latin typeface="Tahoma"/>
              <a:cs typeface="Tahoma"/>
            </a:endParaRPr>
          </a:p>
          <a:p>
            <a:pPr marL="12700" marR="5080" algn="ctr">
              <a:lnSpc>
                <a:spcPts val="2550"/>
              </a:lnSpc>
              <a:spcBef>
                <a:spcPts val="40"/>
              </a:spcBef>
            </a:pPr>
            <a:r>
              <a:rPr sz="2100" dirty="0">
                <a:solidFill>
                  <a:srgbClr val="FF0000"/>
                </a:solidFill>
                <a:latin typeface="Tahoma"/>
                <a:cs typeface="Tahoma"/>
              </a:rPr>
              <a:t>Uzaktan</a:t>
            </a:r>
            <a:r>
              <a:rPr sz="2100" spc="-85" dirty="0">
                <a:solidFill>
                  <a:srgbClr val="FF0000"/>
                </a:solidFill>
                <a:latin typeface="Tahoma"/>
                <a:cs typeface="Tahoma"/>
              </a:rPr>
              <a:t> </a:t>
            </a:r>
            <a:r>
              <a:rPr sz="2100" dirty="0">
                <a:solidFill>
                  <a:srgbClr val="FF0000"/>
                </a:solidFill>
                <a:latin typeface="Tahoma"/>
                <a:cs typeface="Tahoma"/>
              </a:rPr>
              <a:t>Eğitim</a:t>
            </a:r>
            <a:r>
              <a:rPr sz="2100" spc="-5" dirty="0">
                <a:solidFill>
                  <a:srgbClr val="FF0000"/>
                </a:solidFill>
                <a:latin typeface="Tahoma"/>
                <a:cs typeface="Tahoma"/>
              </a:rPr>
              <a:t> </a:t>
            </a:r>
            <a:r>
              <a:rPr sz="2100" dirty="0">
                <a:solidFill>
                  <a:srgbClr val="FF0000"/>
                </a:solidFill>
                <a:latin typeface="Tahoma"/>
                <a:cs typeface="Tahoma"/>
              </a:rPr>
              <a:t>Aracılığıyla</a:t>
            </a:r>
            <a:r>
              <a:rPr sz="2100" spc="-25" dirty="0">
                <a:solidFill>
                  <a:srgbClr val="FF0000"/>
                </a:solidFill>
                <a:latin typeface="Tahoma"/>
                <a:cs typeface="Tahoma"/>
              </a:rPr>
              <a:t> </a:t>
            </a:r>
            <a:r>
              <a:rPr sz="2100" dirty="0">
                <a:solidFill>
                  <a:srgbClr val="FF0000"/>
                </a:solidFill>
                <a:latin typeface="Tahoma"/>
                <a:cs typeface="Tahoma"/>
              </a:rPr>
              <a:t>(HEMBA</a:t>
            </a:r>
            <a:r>
              <a:rPr sz="2100" spc="-25" dirty="0">
                <a:solidFill>
                  <a:srgbClr val="FF0000"/>
                </a:solidFill>
                <a:latin typeface="Tahoma"/>
                <a:cs typeface="Tahoma"/>
              </a:rPr>
              <a:t> </a:t>
            </a:r>
            <a:r>
              <a:rPr sz="2100" dirty="0">
                <a:solidFill>
                  <a:srgbClr val="FF0000"/>
                </a:solidFill>
                <a:latin typeface="Tahoma"/>
                <a:cs typeface="Tahoma"/>
              </a:rPr>
              <a:t>Platformu</a:t>
            </a:r>
            <a:r>
              <a:rPr sz="2100" spc="-10" dirty="0">
                <a:solidFill>
                  <a:srgbClr val="FF0000"/>
                </a:solidFill>
                <a:latin typeface="Tahoma"/>
                <a:cs typeface="Tahoma"/>
              </a:rPr>
              <a:t> </a:t>
            </a:r>
            <a:r>
              <a:rPr sz="2100" dirty="0">
                <a:solidFill>
                  <a:srgbClr val="FF0000"/>
                </a:solidFill>
                <a:latin typeface="Tahoma"/>
                <a:cs typeface="Tahoma"/>
              </a:rPr>
              <a:t>üzerinden)</a:t>
            </a:r>
            <a:r>
              <a:rPr sz="2100" spc="-85" dirty="0">
                <a:solidFill>
                  <a:srgbClr val="FF0000"/>
                </a:solidFill>
                <a:latin typeface="Tahoma"/>
                <a:cs typeface="Tahoma"/>
              </a:rPr>
              <a:t> </a:t>
            </a:r>
            <a:r>
              <a:rPr sz="2100" dirty="0">
                <a:solidFill>
                  <a:srgbClr val="FF0000"/>
                </a:solidFill>
                <a:latin typeface="Tahoma"/>
                <a:cs typeface="Tahoma"/>
              </a:rPr>
              <a:t>Verilebilen</a:t>
            </a:r>
            <a:r>
              <a:rPr sz="2100" spc="-80" dirty="0">
                <a:solidFill>
                  <a:srgbClr val="FF0000"/>
                </a:solidFill>
                <a:latin typeface="Tahoma"/>
                <a:cs typeface="Tahoma"/>
              </a:rPr>
              <a:t> </a:t>
            </a:r>
            <a:r>
              <a:rPr sz="2100" spc="-10" dirty="0">
                <a:solidFill>
                  <a:srgbClr val="FF0000"/>
                </a:solidFill>
                <a:latin typeface="Tahoma"/>
                <a:cs typeface="Tahoma"/>
              </a:rPr>
              <a:t>Kurslar Açılmayacaktır.</a:t>
            </a:r>
            <a:endParaRPr sz="2100">
              <a:latin typeface="Tahoma"/>
              <a:cs typeface="Tahoma"/>
            </a:endParaRPr>
          </a:p>
        </p:txBody>
      </p:sp>
      <p:sp>
        <p:nvSpPr>
          <p:cNvPr id="4" name="Aşağı Ok 3"/>
          <p:cNvSpPr/>
          <p:nvPr/>
        </p:nvSpPr>
        <p:spPr>
          <a:xfrm>
            <a:off x="5041900" y="5912353"/>
            <a:ext cx="457200" cy="1066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391915" y="1016952"/>
            <a:ext cx="3996054" cy="448945"/>
          </a:xfrm>
          <a:prstGeom prst="rect">
            <a:avLst/>
          </a:prstGeom>
        </p:spPr>
        <p:txBody>
          <a:bodyPr vert="horz" wrap="square" lIns="0" tIns="15875" rIns="0" bIns="0" rtlCol="0">
            <a:spAutoFit/>
          </a:bodyPr>
          <a:lstStyle/>
          <a:p>
            <a:pPr marL="12700">
              <a:lnSpc>
                <a:spcPct val="100000"/>
              </a:lnSpc>
              <a:spcBef>
                <a:spcPts val="125"/>
              </a:spcBef>
            </a:pPr>
            <a:r>
              <a:rPr b="1" dirty="0">
                <a:latin typeface="Cambria"/>
                <a:cs typeface="Cambria"/>
              </a:rPr>
              <a:t>BİLİŞİM</a:t>
            </a:r>
            <a:r>
              <a:rPr b="1" spc="100" dirty="0">
                <a:latin typeface="Cambria"/>
                <a:cs typeface="Cambria"/>
              </a:rPr>
              <a:t> </a:t>
            </a:r>
            <a:r>
              <a:rPr b="1" spc="-10" dirty="0">
                <a:latin typeface="Cambria"/>
                <a:cs typeface="Cambria"/>
              </a:rPr>
              <a:t>TEKNOLOJİLERİ</a:t>
            </a:r>
          </a:p>
        </p:txBody>
      </p:sp>
      <p:sp>
        <p:nvSpPr>
          <p:cNvPr id="3" name="object 3"/>
          <p:cNvSpPr txBox="1"/>
          <p:nvPr/>
        </p:nvSpPr>
        <p:spPr>
          <a:xfrm>
            <a:off x="915352" y="1637029"/>
            <a:ext cx="5634355" cy="4294505"/>
          </a:xfrm>
          <a:prstGeom prst="rect">
            <a:avLst/>
          </a:prstGeom>
        </p:spPr>
        <p:txBody>
          <a:bodyPr vert="horz" wrap="square" lIns="0" tIns="15875" rIns="0" bIns="0" rtlCol="0">
            <a:spAutoFit/>
          </a:bodyPr>
          <a:lstStyle/>
          <a:p>
            <a:pPr marL="173990" indent="-163830">
              <a:lnSpc>
                <a:spcPts val="1664"/>
              </a:lnSpc>
              <a:spcBef>
                <a:spcPts val="125"/>
              </a:spcBef>
              <a:buSzPct val="92857"/>
              <a:buAutoNum type="arabicPlain"/>
              <a:tabLst>
                <a:tab pos="173990" algn="l"/>
              </a:tabLst>
            </a:pPr>
            <a:r>
              <a:rPr sz="1400" dirty="0">
                <a:latin typeface="Tahoma"/>
                <a:cs typeface="Tahoma"/>
              </a:rPr>
              <a:t>Dijital</a:t>
            </a:r>
            <a:r>
              <a:rPr sz="1400" spc="-45" dirty="0">
                <a:latin typeface="Tahoma"/>
                <a:cs typeface="Tahoma"/>
              </a:rPr>
              <a:t> </a:t>
            </a:r>
            <a:r>
              <a:rPr sz="1400" dirty="0">
                <a:latin typeface="Tahoma"/>
                <a:cs typeface="Tahoma"/>
              </a:rPr>
              <a:t>Okuryazarlık</a:t>
            </a:r>
            <a:r>
              <a:rPr sz="1400" spc="-60" dirty="0">
                <a:latin typeface="Tahoma"/>
                <a:cs typeface="Tahoma"/>
              </a:rPr>
              <a:t> </a:t>
            </a:r>
            <a:r>
              <a:rPr sz="1400" dirty="0">
                <a:latin typeface="Tahoma"/>
                <a:cs typeface="Tahoma"/>
              </a:rPr>
              <a:t>(Orta</a:t>
            </a:r>
            <a:r>
              <a:rPr sz="1400" spc="-20" dirty="0">
                <a:latin typeface="Tahoma"/>
                <a:cs typeface="Tahoma"/>
              </a:rPr>
              <a:t> </a:t>
            </a:r>
            <a:r>
              <a:rPr sz="1400" spc="-10" dirty="0">
                <a:latin typeface="Tahoma"/>
                <a:cs typeface="Tahoma"/>
              </a:rPr>
              <a:t>Seviye)</a:t>
            </a:r>
            <a:endParaRPr sz="1400">
              <a:latin typeface="Tahoma"/>
              <a:cs typeface="Tahoma"/>
            </a:endParaRPr>
          </a:p>
          <a:p>
            <a:pPr marL="173990" indent="-163195">
              <a:lnSpc>
                <a:spcPts val="1650"/>
              </a:lnSpc>
              <a:buSzPct val="92857"/>
              <a:buAutoNum type="arabicPlain"/>
              <a:tabLst>
                <a:tab pos="173990" algn="l"/>
              </a:tabLst>
            </a:pPr>
            <a:r>
              <a:rPr sz="1400" dirty="0">
                <a:latin typeface="Tahoma"/>
                <a:cs typeface="Tahoma"/>
              </a:rPr>
              <a:t>Dijital</a:t>
            </a:r>
            <a:r>
              <a:rPr sz="1400" spc="-40" dirty="0">
                <a:latin typeface="Tahoma"/>
                <a:cs typeface="Tahoma"/>
              </a:rPr>
              <a:t> </a:t>
            </a:r>
            <a:r>
              <a:rPr sz="1400" dirty="0">
                <a:latin typeface="Tahoma"/>
                <a:cs typeface="Tahoma"/>
              </a:rPr>
              <a:t>Okuryazarlık</a:t>
            </a:r>
            <a:r>
              <a:rPr sz="1400" spc="-50" dirty="0">
                <a:latin typeface="Tahoma"/>
                <a:cs typeface="Tahoma"/>
              </a:rPr>
              <a:t> </a:t>
            </a:r>
            <a:r>
              <a:rPr sz="1400" dirty="0">
                <a:latin typeface="Tahoma"/>
                <a:cs typeface="Tahoma"/>
              </a:rPr>
              <a:t>(Temel</a:t>
            </a:r>
            <a:r>
              <a:rPr sz="1400" spc="-35" dirty="0">
                <a:latin typeface="Tahoma"/>
                <a:cs typeface="Tahoma"/>
              </a:rPr>
              <a:t> </a:t>
            </a:r>
            <a:r>
              <a:rPr sz="1400" spc="-10" dirty="0">
                <a:latin typeface="Tahoma"/>
                <a:cs typeface="Tahoma"/>
              </a:rPr>
              <a:t>Seviye)</a:t>
            </a:r>
            <a:endParaRPr sz="1400">
              <a:latin typeface="Tahoma"/>
              <a:cs typeface="Tahoma"/>
            </a:endParaRPr>
          </a:p>
          <a:p>
            <a:pPr marL="173990" indent="-163830">
              <a:lnSpc>
                <a:spcPts val="1664"/>
              </a:lnSpc>
              <a:buSzPct val="92857"/>
              <a:buAutoNum type="arabicPlain"/>
              <a:tabLst>
                <a:tab pos="173990" algn="l"/>
              </a:tabLst>
            </a:pPr>
            <a:r>
              <a:rPr sz="1400" dirty="0">
                <a:latin typeface="Tahoma"/>
                <a:cs typeface="Tahoma"/>
              </a:rPr>
              <a:t>Temel</a:t>
            </a:r>
            <a:r>
              <a:rPr sz="1400" spc="-15" dirty="0">
                <a:latin typeface="Tahoma"/>
                <a:cs typeface="Tahoma"/>
              </a:rPr>
              <a:t> </a:t>
            </a:r>
            <a:r>
              <a:rPr sz="1400" dirty="0">
                <a:latin typeface="Tahoma"/>
                <a:cs typeface="Tahoma"/>
              </a:rPr>
              <a:t>Robotik</a:t>
            </a:r>
            <a:r>
              <a:rPr sz="1400" spc="-25" dirty="0">
                <a:latin typeface="Tahoma"/>
                <a:cs typeface="Tahoma"/>
              </a:rPr>
              <a:t> </a:t>
            </a:r>
            <a:r>
              <a:rPr sz="1400" dirty="0">
                <a:latin typeface="Tahoma"/>
                <a:cs typeface="Tahoma"/>
              </a:rPr>
              <a:t>ve</a:t>
            </a:r>
            <a:r>
              <a:rPr sz="1400" spc="-65" dirty="0">
                <a:latin typeface="Tahoma"/>
                <a:cs typeface="Tahoma"/>
              </a:rPr>
              <a:t> </a:t>
            </a:r>
            <a:r>
              <a:rPr sz="1400" spc="-10" dirty="0">
                <a:latin typeface="Tahoma"/>
                <a:cs typeface="Tahoma"/>
              </a:rPr>
              <a:t>Kodlama</a:t>
            </a:r>
            <a:endParaRPr sz="1400">
              <a:latin typeface="Tahoma"/>
              <a:cs typeface="Tahoma"/>
            </a:endParaRPr>
          </a:p>
          <a:p>
            <a:pPr marL="173990" indent="-163195">
              <a:lnSpc>
                <a:spcPts val="1664"/>
              </a:lnSpc>
              <a:spcBef>
                <a:spcPts val="45"/>
              </a:spcBef>
              <a:buSzPct val="92857"/>
              <a:buAutoNum type="arabicPlain"/>
              <a:tabLst>
                <a:tab pos="173990" algn="l"/>
              </a:tabLst>
            </a:pPr>
            <a:r>
              <a:rPr sz="1400" dirty="0">
                <a:latin typeface="Tahoma"/>
                <a:cs typeface="Tahoma"/>
              </a:rPr>
              <a:t>Blok</a:t>
            </a:r>
            <a:r>
              <a:rPr sz="1400" spc="-35" dirty="0">
                <a:latin typeface="Tahoma"/>
                <a:cs typeface="Tahoma"/>
              </a:rPr>
              <a:t> </a:t>
            </a:r>
            <a:r>
              <a:rPr sz="1400" dirty="0">
                <a:latin typeface="Tahoma"/>
                <a:cs typeface="Tahoma"/>
              </a:rPr>
              <a:t>Tabanlı</a:t>
            </a:r>
            <a:r>
              <a:rPr sz="1400" spc="-20" dirty="0">
                <a:latin typeface="Tahoma"/>
                <a:cs typeface="Tahoma"/>
              </a:rPr>
              <a:t> </a:t>
            </a:r>
            <a:r>
              <a:rPr sz="1400" dirty="0">
                <a:latin typeface="Tahoma"/>
                <a:cs typeface="Tahoma"/>
              </a:rPr>
              <a:t>Robotik</a:t>
            </a:r>
            <a:r>
              <a:rPr sz="1400" spc="-30" dirty="0">
                <a:latin typeface="Tahoma"/>
                <a:cs typeface="Tahoma"/>
              </a:rPr>
              <a:t> </a:t>
            </a:r>
            <a:r>
              <a:rPr sz="1400" dirty="0">
                <a:latin typeface="Tahoma"/>
                <a:cs typeface="Tahoma"/>
              </a:rPr>
              <a:t>ve</a:t>
            </a:r>
            <a:r>
              <a:rPr sz="1400" spc="-70" dirty="0">
                <a:latin typeface="Tahoma"/>
                <a:cs typeface="Tahoma"/>
              </a:rPr>
              <a:t> </a:t>
            </a:r>
            <a:r>
              <a:rPr sz="1400" dirty="0">
                <a:latin typeface="Tahoma"/>
                <a:cs typeface="Tahoma"/>
              </a:rPr>
              <a:t>Kodlama</a:t>
            </a:r>
            <a:r>
              <a:rPr sz="1400" spc="-70" dirty="0">
                <a:latin typeface="Tahoma"/>
                <a:cs typeface="Tahoma"/>
              </a:rPr>
              <a:t> </a:t>
            </a:r>
            <a:r>
              <a:rPr sz="1400" spc="-10" dirty="0">
                <a:latin typeface="Tahoma"/>
                <a:cs typeface="Tahoma"/>
              </a:rPr>
              <a:t>Eğitimi</a:t>
            </a:r>
            <a:endParaRPr sz="1400">
              <a:latin typeface="Tahoma"/>
              <a:cs typeface="Tahoma"/>
            </a:endParaRPr>
          </a:p>
          <a:p>
            <a:pPr marL="173990" indent="-163195">
              <a:lnSpc>
                <a:spcPts val="1664"/>
              </a:lnSpc>
              <a:buSzPct val="92857"/>
              <a:buAutoNum type="arabicPlain"/>
              <a:tabLst>
                <a:tab pos="173990" algn="l"/>
              </a:tabLst>
            </a:pPr>
            <a:r>
              <a:rPr sz="1400" dirty="0">
                <a:latin typeface="Tahoma"/>
                <a:cs typeface="Tahoma"/>
              </a:rPr>
              <a:t>Dijital</a:t>
            </a:r>
            <a:r>
              <a:rPr sz="1400" spc="-70" dirty="0">
                <a:latin typeface="Tahoma"/>
                <a:cs typeface="Tahoma"/>
              </a:rPr>
              <a:t> </a:t>
            </a:r>
            <a:r>
              <a:rPr sz="1400" dirty="0">
                <a:latin typeface="Tahoma"/>
                <a:cs typeface="Tahoma"/>
              </a:rPr>
              <a:t>Becerilerin</a:t>
            </a:r>
            <a:r>
              <a:rPr sz="1400" spc="-15" dirty="0">
                <a:latin typeface="Tahoma"/>
                <a:cs typeface="Tahoma"/>
              </a:rPr>
              <a:t> </a:t>
            </a:r>
            <a:r>
              <a:rPr sz="1400" spc="-10" dirty="0">
                <a:latin typeface="Tahoma"/>
                <a:cs typeface="Tahoma"/>
              </a:rPr>
              <a:t>Geliştirilmesi</a:t>
            </a:r>
            <a:endParaRPr sz="1400">
              <a:latin typeface="Tahoma"/>
              <a:cs typeface="Tahoma"/>
            </a:endParaRPr>
          </a:p>
          <a:p>
            <a:pPr marL="173990" indent="-163830">
              <a:lnSpc>
                <a:spcPts val="1664"/>
              </a:lnSpc>
              <a:spcBef>
                <a:spcPts val="45"/>
              </a:spcBef>
              <a:buSzPct val="92857"/>
              <a:buAutoNum type="arabicPlain"/>
              <a:tabLst>
                <a:tab pos="173990" algn="l"/>
              </a:tabLst>
            </a:pPr>
            <a:r>
              <a:rPr sz="1400" dirty="0">
                <a:latin typeface="Tahoma"/>
                <a:cs typeface="Tahoma"/>
              </a:rPr>
              <a:t>Bilgisayarda</a:t>
            </a:r>
            <a:r>
              <a:rPr sz="1400" spc="-75" dirty="0">
                <a:latin typeface="Tahoma"/>
                <a:cs typeface="Tahoma"/>
              </a:rPr>
              <a:t> </a:t>
            </a:r>
            <a:r>
              <a:rPr sz="1400" dirty="0">
                <a:latin typeface="Tahoma"/>
                <a:cs typeface="Tahoma"/>
              </a:rPr>
              <a:t>Hızlı</a:t>
            </a:r>
            <a:r>
              <a:rPr sz="1400" spc="-25" dirty="0">
                <a:latin typeface="Tahoma"/>
                <a:cs typeface="Tahoma"/>
              </a:rPr>
              <a:t> </a:t>
            </a:r>
            <a:r>
              <a:rPr sz="1400" dirty="0">
                <a:latin typeface="Tahoma"/>
                <a:cs typeface="Tahoma"/>
              </a:rPr>
              <a:t>Klavye </a:t>
            </a:r>
            <a:r>
              <a:rPr sz="1400" spc="-10" dirty="0">
                <a:latin typeface="Tahoma"/>
                <a:cs typeface="Tahoma"/>
              </a:rPr>
              <a:t>Kullanımı</a:t>
            </a:r>
            <a:endParaRPr sz="1400">
              <a:latin typeface="Tahoma"/>
              <a:cs typeface="Tahoma"/>
            </a:endParaRPr>
          </a:p>
          <a:p>
            <a:pPr marL="173990" indent="-163195">
              <a:lnSpc>
                <a:spcPts val="1650"/>
              </a:lnSpc>
              <a:buSzPct val="92857"/>
              <a:buAutoNum type="arabicPlain"/>
              <a:tabLst>
                <a:tab pos="173990" algn="l"/>
              </a:tabLst>
            </a:pPr>
            <a:r>
              <a:rPr sz="1400" dirty="0">
                <a:latin typeface="Tahoma"/>
                <a:cs typeface="Tahoma"/>
              </a:rPr>
              <a:t>Görüntü</a:t>
            </a:r>
            <a:r>
              <a:rPr sz="1400" spc="-80" dirty="0">
                <a:latin typeface="Tahoma"/>
                <a:cs typeface="Tahoma"/>
              </a:rPr>
              <a:t> </a:t>
            </a:r>
            <a:r>
              <a:rPr sz="1400" spc="-10" dirty="0">
                <a:latin typeface="Tahoma"/>
                <a:cs typeface="Tahoma"/>
              </a:rPr>
              <a:t>İşleme</a:t>
            </a:r>
            <a:endParaRPr sz="1400">
              <a:latin typeface="Tahoma"/>
              <a:cs typeface="Tahoma"/>
            </a:endParaRPr>
          </a:p>
          <a:p>
            <a:pPr marL="173990" indent="-163195">
              <a:lnSpc>
                <a:spcPts val="1664"/>
              </a:lnSpc>
              <a:buSzPct val="92857"/>
              <a:buAutoNum type="arabicPlain"/>
              <a:tabLst>
                <a:tab pos="173990" algn="l"/>
              </a:tabLst>
            </a:pPr>
            <a:r>
              <a:rPr sz="1400" dirty="0">
                <a:latin typeface="Tahoma"/>
                <a:cs typeface="Tahoma"/>
              </a:rPr>
              <a:t>Görüntü</a:t>
            </a:r>
            <a:r>
              <a:rPr sz="1400" spc="-80" dirty="0">
                <a:latin typeface="Tahoma"/>
                <a:cs typeface="Tahoma"/>
              </a:rPr>
              <a:t> </a:t>
            </a:r>
            <a:r>
              <a:rPr sz="1400" spc="-10" dirty="0">
                <a:latin typeface="Tahoma"/>
                <a:cs typeface="Tahoma"/>
              </a:rPr>
              <a:t>İşleme</a:t>
            </a:r>
            <a:endParaRPr sz="1400">
              <a:latin typeface="Tahoma"/>
              <a:cs typeface="Tahoma"/>
            </a:endParaRPr>
          </a:p>
          <a:p>
            <a:pPr marL="173990" indent="-163830">
              <a:lnSpc>
                <a:spcPts val="1664"/>
              </a:lnSpc>
              <a:spcBef>
                <a:spcPts val="50"/>
              </a:spcBef>
              <a:buSzPct val="92857"/>
              <a:buAutoNum type="arabicPlain"/>
              <a:tabLst>
                <a:tab pos="173990" algn="l"/>
              </a:tabLst>
            </a:pPr>
            <a:r>
              <a:rPr sz="1400" dirty="0">
                <a:latin typeface="Tahoma"/>
                <a:cs typeface="Tahoma"/>
              </a:rPr>
              <a:t>Bilgisayar</a:t>
            </a:r>
            <a:r>
              <a:rPr sz="1400" spc="-70" dirty="0">
                <a:latin typeface="Tahoma"/>
                <a:cs typeface="Tahoma"/>
              </a:rPr>
              <a:t> </a:t>
            </a:r>
            <a:r>
              <a:rPr sz="1400" dirty="0">
                <a:latin typeface="Tahoma"/>
                <a:cs typeface="Tahoma"/>
              </a:rPr>
              <a:t>Destekli</a:t>
            </a:r>
            <a:r>
              <a:rPr sz="1400" spc="-35" dirty="0">
                <a:latin typeface="Tahoma"/>
                <a:cs typeface="Tahoma"/>
              </a:rPr>
              <a:t> </a:t>
            </a:r>
            <a:r>
              <a:rPr sz="1400" dirty="0">
                <a:latin typeface="Tahoma"/>
                <a:cs typeface="Tahoma"/>
              </a:rPr>
              <a:t>3</a:t>
            </a:r>
            <a:r>
              <a:rPr sz="1400" spc="-30" dirty="0">
                <a:latin typeface="Tahoma"/>
                <a:cs typeface="Tahoma"/>
              </a:rPr>
              <a:t> </a:t>
            </a:r>
            <a:r>
              <a:rPr sz="1400" dirty="0">
                <a:latin typeface="Tahoma"/>
                <a:cs typeface="Tahoma"/>
              </a:rPr>
              <a:t>Boyutlu</a:t>
            </a:r>
            <a:r>
              <a:rPr sz="1400" spc="-50" dirty="0">
                <a:latin typeface="Tahoma"/>
                <a:cs typeface="Tahoma"/>
              </a:rPr>
              <a:t> </a:t>
            </a:r>
            <a:r>
              <a:rPr sz="1400" spc="-10" dirty="0">
                <a:latin typeface="Tahoma"/>
                <a:cs typeface="Tahoma"/>
              </a:rPr>
              <a:t>Tasarım</a:t>
            </a:r>
            <a:endParaRPr sz="1400">
              <a:latin typeface="Tahoma"/>
              <a:cs typeface="Tahoma"/>
            </a:endParaRPr>
          </a:p>
          <a:p>
            <a:pPr marL="270510" indent="-257810">
              <a:lnSpc>
                <a:spcPts val="1664"/>
              </a:lnSpc>
              <a:buSzPct val="92857"/>
              <a:buAutoNum type="arabicPlain"/>
              <a:tabLst>
                <a:tab pos="270510" algn="l"/>
              </a:tabLst>
            </a:pPr>
            <a:r>
              <a:rPr sz="1400" dirty="0">
                <a:latin typeface="Tahoma"/>
                <a:cs typeface="Tahoma"/>
              </a:rPr>
              <a:t>Probramlanabilir</a:t>
            </a:r>
            <a:r>
              <a:rPr sz="1400" spc="-5" dirty="0">
                <a:latin typeface="Tahoma"/>
                <a:cs typeface="Tahoma"/>
              </a:rPr>
              <a:t> </a:t>
            </a:r>
            <a:r>
              <a:rPr sz="1400" dirty="0">
                <a:latin typeface="Tahoma"/>
                <a:cs typeface="Tahoma"/>
              </a:rPr>
              <a:t>Lojik</a:t>
            </a:r>
            <a:r>
              <a:rPr sz="1400" spc="-40" dirty="0">
                <a:latin typeface="Tahoma"/>
                <a:cs typeface="Tahoma"/>
              </a:rPr>
              <a:t> </a:t>
            </a:r>
            <a:r>
              <a:rPr sz="1400" dirty="0">
                <a:latin typeface="Tahoma"/>
                <a:cs typeface="Tahoma"/>
              </a:rPr>
              <a:t>Kontrol</a:t>
            </a:r>
            <a:r>
              <a:rPr sz="1400" spc="-35" dirty="0">
                <a:latin typeface="Tahoma"/>
                <a:cs typeface="Tahoma"/>
              </a:rPr>
              <a:t> </a:t>
            </a:r>
            <a:r>
              <a:rPr sz="1400" spc="-20" dirty="0">
                <a:latin typeface="Tahoma"/>
                <a:cs typeface="Tahoma"/>
              </a:rPr>
              <a:t>(PLS)</a:t>
            </a:r>
            <a:endParaRPr sz="1400">
              <a:latin typeface="Tahoma"/>
              <a:cs typeface="Tahoma"/>
            </a:endParaRPr>
          </a:p>
          <a:p>
            <a:pPr marL="270510" indent="-257810">
              <a:lnSpc>
                <a:spcPts val="1664"/>
              </a:lnSpc>
              <a:spcBef>
                <a:spcPts val="45"/>
              </a:spcBef>
              <a:buSzPct val="92857"/>
              <a:buAutoNum type="arabicPlain"/>
              <a:tabLst>
                <a:tab pos="270510" algn="l"/>
              </a:tabLst>
            </a:pPr>
            <a:r>
              <a:rPr sz="1400" dirty="0">
                <a:latin typeface="Tahoma"/>
                <a:cs typeface="Tahoma"/>
              </a:rPr>
              <a:t>Arduino</a:t>
            </a:r>
            <a:r>
              <a:rPr sz="1400" spc="-10" dirty="0">
                <a:latin typeface="Tahoma"/>
                <a:cs typeface="Tahoma"/>
              </a:rPr>
              <a:t> </a:t>
            </a:r>
            <a:r>
              <a:rPr sz="1400" dirty="0">
                <a:latin typeface="Tahoma"/>
                <a:cs typeface="Tahoma"/>
              </a:rPr>
              <a:t>Programlama</a:t>
            </a:r>
            <a:r>
              <a:rPr sz="1400" spc="-55" dirty="0">
                <a:latin typeface="Tahoma"/>
                <a:cs typeface="Tahoma"/>
              </a:rPr>
              <a:t> </a:t>
            </a:r>
            <a:r>
              <a:rPr sz="1400" dirty="0">
                <a:latin typeface="Tahoma"/>
                <a:cs typeface="Tahoma"/>
              </a:rPr>
              <a:t>ve</a:t>
            </a:r>
            <a:r>
              <a:rPr sz="1400" spc="-55" dirty="0">
                <a:latin typeface="Tahoma"/>
                <a:cs typeface="Tahoma"/>
              </a:rPr>
              <a:t> </a:t>
            </a:r>
            <a:r>
              <a:rPr sz="1400" spc="-10" dirty="0">
                <a:latin typeface="Tahoma"/>
                <a:cs typeface="Tahoma"/>
              </a:rPr>
              <a:t>Tasarım</a:t>
            </a:r>
            <a:endParaRPr sz="1400">
              <a:latin typeface="Tahoma"/>
              <a:cs typeface="Tahoma"/>
            </a:endParaRPr>
          </a:p>
          <a:p>
            <a:pPr marL="269875" indent="-257175">
              <a:lnSpc>
                <a:spcPts val="1650"/>
              </a:lnSpc>
              <a:buSzPct val="92857"/>
              <a:buAutoNum type="arabicPlain"/>
              <a:tabLst>
                <a:tab pos="269875" algn="l"/>
              </a:tabLst>
            </a:pPr>
            <a:r>
              <a:rPr sz="1400" dirty="0">
                <a:latin typeface="Tahoma"/>
                <a:cs typeface="Tahoma"/>
              </a:rPr>
              <a:t>Üç</a:t>
            </a:r>
            <a:r>
              <a:rPr sz="1400" spc="20" dirty="0">
                <a:latin typeface="Tahoma"/>
                <a:cs typeface="Tahoma"/>
              </a:rPr>
              <a:t> </a:t>
            </a:r>
            <a:r>
              <a:rPr sz="1400" dirty="0">
                <a:latin typeface="Tahoma"/>
                <a:cs typeface="Tahoma"/>
              </a:rPr>
              <a:t>Boyutlu</a:t>
            </a:r>
            <a:r>
              <a:rPr sz="1400" spc="-35" dirty="0">
                <a:latin typeface="Tahoma"/>
                <a:cs typeface="Tahoma"/>
              </a:rPr>
              <a:t> </a:t>
            </a:r>
            <a:r>
              <a:rPr sz="1400" dirty="0">
                <a:latin typeface="Tahoma"/>
                <a:cs typeface="Tahoma"/>
              </a:rPr>
              <a:t>Grafik</a:t>
            </a:r>
            <a:r>
              <a:rPr sz="1400" spc="-30" dirty="0">
                <a:latin typeface="Tahoma"/>
                <a:cs typeface="Tahoma"/>
              </a:rPr>
              <a:t> </a:t>
            </a:r>
            <a:r>
              <a:rPr sz="1400" dirty="0">
                <a:latin typeface="Tahoma"/>
                <a:cs typeface="Tahoma"/>
              </a:rPr>
              <a:t>Animasyon</a:t>
            </a:r>
            <a:r>
              <a:rPr sz="1400" spc="-35" dirty="0">
                <a:latin typeface="Tahoma"/>
                <a:cs typeface="Tahoma"/>
              </a:rPr>
              <a:t> </a:t>
            </a:r>
            <a:r>
              <a:rPr sz="1400" dirty="0">
                <a:latin typeface="Tahoma"/>
                <a:cs typeface="Tahoma"/>
              </a:rPr>
              <a:t>(3Ds</a:t>
            </a:r>
            <a:r>
              <a:rPr sz="1400" spc="-25" dirty="0">
                <a:latin typeface="Tahoma"/>
                <a:cs typeface="Tahoma"/>
              </a:rPr>
              <a:t> </a:t>
            </a:r>
            <a:r>
              <a:rPr sz="1400" spc="-20" dirty="0">
                <a:latin typeface="Tahoma"/>
                <a:cs typeface="Tahoma"/>
              </a:rPr>
              <a:t>MAX)</a:t>
            </a:r>
            <a:endParaRPr sz="1400">
              <a:latin typeface="Tahoma"/>
              <a:cs typeface="Tahoma"/>
            </a:endParaRPr>
          </a:p>
          <a:p>
            <a:pPr marL="270510" indent="-257810">
              <a:lnSpc>
                <a:spcPts val="1664"/>
              </a:lnSpc>
              <a:buSzPct val="92857"/>
              <a:buAutoNum type="arabicPlain"/>
              <a:tabLst>
                <a:tab pos="270510" algn="l"/>
              </a:tabLst>
            </a:pPr>
            <a:r>
              <a:rPr sz="1400" dirty="0">
                <a:latin typeface="Tahoma"/>
                <a:cs typeface="Tahoma"/>
              </a:rPr>
              <a:t>Sayısal</a:t>
            </a:r>
            <a:r>
              <a:rPr sz="1400" spc="-30" dirty="0">
                <a:latin typeface="Tahoma"/>
                <a:cs typeface="Tahoma"/>
              </a:rPr>
              <a:t> </a:t>
            </a:r>
            <a:r>
              <a:rPr sz="1400" dirty="0">
                <a:latin typeface="Tahoma"/>
                <a:cs typeface="Tahoma"/>
              </a:rPr>
              <a:t>Resim </a:t>
            </a:r>
            <a:r>
              <a:rPr sz="1400" spc="-20" dirty="0">
                <a:latin typeface="Tahoma"/>
                <a:cs typeface="Tahoma"/>
              </a:rPr>
              <a:t>İşleme-</a:t>
            </a:r>
            <a:r>
              <a:rPr sz="1400" dirty="0">
                <a:latin typeface="Tahoma"/>
                <a:cs typeface="Tahoma"/>
              </a:rPr>
              <a:t>Photoshop</a:t>
            </a:r>
            <a:r>
              <a:rPr sz="1400" spc="-20" dirty="0">
                <a:latin typeface="Tahoma"/>
                <a:cs typeface="Tahoma"/>
              </a:rPr>
              <a:t> </a:t>
            </a:r>
            <a:r>
              <a:rPr sz="1400" dirty="0">
                <a:latin typeface="Tahoma"/>
                <a:cs typeface="Tahoma"/>
              </a:rPr>
              <a:t>Geliştirme</a:t>
            </a:r>
            <a:r>
              <a:rPr sz="1400" spc="-10" dirty="0">
                <a:latin typeface="Tahoma"/>
                <a:cs typeface="Tahoma"/>
              </a:rPr>
              <a:t> </a:t>
            </a:r>
            <a:r>
              <a:rPr sz="1400" dirty="0">
                <a:latin typeface="Tahoma"/>
                <a:cs typeface="Tahoma"/>
              </a:rPr>
              <a:t>ve</a:t>
            </a:r>
            <a:r>
              <a:rPr sz="1400" spc="-10" dirty="0">
                <a:latin typeface="Tahoma"/>
                <a:cs typeface="Tahoma"/>
              </a:rPr>
              <a:t> </a:t>
            </a:r>
            <a:r>
              <a:rPr sz="1400" dirty="0">
                <a:latin typeface="Tahoma"/>
                <a:cs typeface="Tahoma"/>
              </a:rPr>
              <a:t>Uyum</a:t>
            </a:r>
            <a:r>
              <a:rPr sz="1400" spc="-80" dirty="0">
                <a:latin typeface="Tahoma"/>
                <a:cs typeface="Tahoma"/>
              </a:rPr>
              <a:t> </a:t>
            </a:r>
            <a:r>
              <a:rPr sz="1400" spc="-10" dirty="0">
                <a:latin typeface="Tahoma"/>
                <a:cs typeface="Tahoma"/>
              </a:rPr>
              <a:t>Eğitimi</a:t>
            </a:r>
            <a:endParaRPr sz="1400">
              <a:latin typeface="Tahoma"/>
              <a:cs typeface="Tahoma"/>
            </a:endParaRPr>
          </a:p>
          <a:p>
            <a:pPr marL="269875" indent="-257175">
              <a:lnSpc>
                <a:spcPts val="1664"/>
              </a:lnSpc>
              <a:spcBef>
                <a:spcPts val="50"/>
              </a:spcBef>
              <a:buSzPct val="92857"/>
              <a:buAutoNum type="arabicPlain"/>
              <a:tabLst>
                <a:tab pos="269875" algn="l"/>
              </a:tabLst>
            </a:pPr>
            <a:r>
              <a:rPr sz="1400" dirty="0">
                <a:latin typeface="Tahoma"/>
                <a:cs typeface="Tahoma"/>
              </a:rPr>
              <a:t>Arduino</a:t>
            </a:r>
            <a:r>
              <a:rPr sz="1400" spc="-35" dirty="0">
                <a:latin typeface="Tahoma"/>
                <a:cs typeface="Tahoma"/>
              </a:rPr>
              <a:t> </a:t>
            </a:r>
            <a:r>
              <a:rPr sz="1400" dirty="0">
                <a:latin typeface="Tahoma"/>
                <a:cs typeface="Tahoma"/>
              </a:rPr>
              <a:t>ile</a:t>
            </a:r>
            <a:r>
              <a:rPr sz="1400" spc="-10" dirty="0">
                <a:latin typeface="Tahoma"/>
                <a:cs typeface="Tahoma"/>
              </a:rPr>
              <a:t> </a:t>
            </a:r>
            <a:r>
              <a:rPr sz="1400" dirty="0">
                <a:latin typeface="Tahoma"/>
                <a:cs typeface="Tahoma"/>
              </a:rPr>
              <a:t>Programlama</a:t>
            </a:r>
            <a:r>
              <a:rPr sz="1400" spc="-15" dirty="0">
                <a:latin typeface="Tahoma"/>
                <a:cs typeface="Tahoma"/>
              </a:rPr>
              <a:t> </a:t>
            </a:r>
            <a:r>
              <a:rPr sz="1400" dirty="0">
                <a:latin typeface="Tahoma"/>
                <a:cs typeface="Tahoma"/>
              </a:rPr>
              <a:t>ve</a:t>
            </a:r>
            <a:r>
              <a:rPr sz="1400" spc="-10" dirty="0">
                <a:latin typeface="Tahoma"/>
                <a:cs typeface="Tahoma"/>
              </a:rPr>
              <a:t> Tasarım</a:t>
            </a:r>
            <a:endParaRPr sz="1400">
              <a:latin typeface="Tahoma"/>
              <a:cs typeface="Tahoma"/>
            </a:endParaRPr>
          </a:p>
          <a:p>
            <a:pPr marL="270510" indent="-257810">
              <a:lnSpc>
                <a:spcPts val="1664"/>
              </a:lnSpc>
              <a:buSzPct val="92857"/>
              <a:buAutoNum type="arabicPlain"/>
              <a:tabLst>
                <a:tab pos="270510" algn="l"/>
              </a:tabLst>
            </a:pPr>
            <a:r>
              <a:rPr sz="1400" dirty="0">
                <a:latin typeface="Tahoma"/>
                <a:cs typeface="Tahoma"/>
              </a:rPr>
              <a:t>Unity</a:t>
            </a:r>
            <a:r>
              <a:rPr sz="1400" spc="-20" dirty="0">
                <a:latin typeface="Tahoma"/>
                <a:cs typeface="Tahoma"/>
              </a:rPr>
              <a:t> </a:t>
            </a:r>
            <a:r>
              <a:rPr sz="1400" dirty="0">
                <a:latin typeface="Tahoma"/>
                <a:cs typeface="Tahoma"/>
              </a:rPr>
              <a:t>ile</a:t>
            </a:r>
            <a:r>
              <a:rPr sz="1400" spc="-30" dirty="0">
                <a:latin typeface="Tahoma"/>
                <a:cs typeface="Tahoma"/>
              </a:rPr>
              <a:t> </a:t>
            </a:r>
            <a:r>
              <a:rPr sz="1400" dirty="0">
                <a:latin typeface="Tahoma"/>
                <a:cs typeface="Tahoma"/>
              </a:rPr>
              <a:t>İnteraktik</a:t>
            </a:r>
            <a:r>
              <a:rPr sz="1400" spc="-20" dirty="0">
                <a:latin typeface="Tahoma"/>
                <a:cs typeface="Tahoma"/>
              </a:rPr>
              <a:t> </a:t>
            </a:r>
            <a:r>
              <a:rPr sz="1400" dirty="0">
                <a:latin typeface="Tahoma"/>
                <a:cs typeface="Tahoma"/>
              </a:rPr>
              <a:t>Grafik</a:t>
            </a:r>
            <a:r>
              <a:rPr sz="1400" spc="50" dirty="0">
                <a:latin typeface="Tahoma"/>
                <a:cs typeface="Tahoma"/>
              </a:rPr>
              <a:t> </a:t>
            </a:r>
            <a:r>
              <a:rPr sz="1400" spc="-10" dirty="0">
                <a:latin typeface="Tahoma"/>
                <a:cs typeface="Tahoma"/>
              </a:rPr>
              <a:t>Uygulamaları </a:t>
            </a:r>
            <a:r>
              <a:rPr sz="1400" dirty="0">
                <a:latin typeface="Tahoma"/>
                <a:cs typeface="Tahoma"/>
              </a:rPr>
              <a:t>Geliştirme</a:t>
            </a:r>
            <a:r>
              <a:rPr sz="1400" spc="-65" dirty="0">
                <a:latin typeface="Tahoma"/>
                <a:cs typeface="Tahoma"/>
              </a:rPr>
              <a:t> </a:t>
            </a:r>
            <a:r>
              <a:rPr sz="1400" dirty="0">
                <a:latin typeface="Tahoma"/>
                <a:cs typeface="Tahoma"/>
              </a:rPr>
              <a:t>ve</a:t>
            </a:r>
            <a:r>
              <a:rPr sz="1400" spc="-70" dirty="0">
                <a:latin typeface="Tahoma"/>
                <a:cs typeface="Tahoma"/>
              </a:rPr>
              <a:t> </a:t>
            </a:r>
            <a:r>
              <a:rPr sz="1400" dirty="0">
                <a:latin typeface="Tahoma"/>
                <a:cs typeface="Tahoma"/>
              </a:rPr>
              <a:t>Uyum</a:t>
            </a:r>
            <a:r>
              <a:rPr sz="1400" spc="10" dirty="0">
                <a:latin typeface="Tahoma"/>
                <a:cs typeface="Tahoma"/>
              </a:rPr>
              <a:t> </a:t>
            </a:r>
            <a:r>
              <a:rPr sz="1400" spc="-10" dirty="0">
                <a:latin typeface="Tahoma"/>
                <a:cs typeface="Tahoma"/>
              </a:rPr>
              <a:t>Eğitimi</a:t>
            </a:r>
            <a:endParaRPr sz="1400">
              <a:latin typeface="Tahoma"/>
              <a:cs typeface="Tahoma"/>
            </a:endParaRPr>
          </a:p>
          <a:p>
            <a:pPr marL="270510" indent="-257810">
              <a:lnSpc>
                <a:spcPts val="1664"/>
              </a:lnSpc>
              <a:spcBef>
                <a:spcPts val="45"/>
              </a:spcBef>
              <a:buSzPct val="92857"/>
              <a:buAutoNum type="arabicPlain"/>
              <a:tabLst>
                <a:tab pos="270510" algn="l"/>
              </a:tabLst>
            </a:pPr>
            <a:r>
              <a:rPr sz="1400" dirty="0">
                <a:latin typeface="Tahoma"/>
                <a:cs typeface="Tahoma"/>
              </a:rPr>
              <a:t>Robot</a:t>
            </a:r>
            <a:r>
              <a:rPr sz="1400" spc="-50" dirty="0">
                <a:latin typeface="Tahoma"/>
                <a:cs typeface="Tahoma"/>
              </a:rPr>
              <a:t> </a:t>
            </a:r>
            <a:r>
              <a:rPr sz="1400" spc="-10" dirty="0">
                <a:latin typeface="Tahoma"/>
                <a:cs typeface="Tahoma"/>
              </a:rPr>
              <a:t>Uygulamaları</a:t>
            </a:r>
            <a:endParaRPr sz="1400">
              <a:latin typeface="Tahoma"/>
              <a:cs typeface="Tahoma"/>
            </a:endParaRPr>
          </a:p>
          <a:p>
            <a:pPr marL="269875" indent="-257175">
              <a:lnSpc>
                <a:spcPts val="1650"/>
              </a:lnSpc>
              <a:buSzPct val="92857"/>
              <a:buAutoNum type="arabicPlain"/>
              <a:tabLst>
                <a:tab pos="269875" algn="l"/>
              </a:tabLst>
            </a:pPr>
            <a:r>
              <a:rPr sz="1400" dirty="0">
                <a:latin typeface="Tahoma"/>
                <a:cs typeface="Tahoma"/>
              </a:rPr>
              <a:t>Web</a:t>
            </a:r>
            <a:r>
              <a:rPr sz="1400" spc="-35" dirty="0">
                <a:latin typeface="Tahoma"/>
                <a:cs typeface="Tahoma"/>
              </a:rPr>
              <a:t> </a:t>
            </a:r>
            <a:r>
              <a:rPr sz="1400" dirty="0">
                <a:latin typeface="Tahoma"/>
                <a:cs typeface="Tahoma"/>
              </a:rPr>
              <a:t>Tabanlı</a:t>
            </a:r>
            <a:r>
              <a:rPr sz="1400" spc="40" dirty="0">
                <a:latin typeface="Tahoma"/>
                <a:cs typeface="Tahoma"/>
              </a:rPr>
              <a:t> </a:t>
            </a:r>
            <a:r>
              <a:rPr sz="1400" dirty="0">
                <a:latin typeface="Tahoma"/>
                <a:cs typeface="Tahoma"/>
              </a:rPr>
              <a:t>İçerik</a:t>
            </a:r>
            <a:r>
              <a:rPr sz="1400" spc="-35" dirty="0">
                <a:latin typeface="Tahoma"/>
                <a:cs typeface="Tahoma"/>
              </a:rPr>
              <a:t> </a:t>
            </a:r>
            <a:r>
              <a:rPr sz="1400" dirty="0">
                <a:latin typeface="Tahoma"/>
                <a:cs typeface="Tahoma"/>
              </a:rPr>
              <a:t>Yönetim</a:t>
            </a:r>
            <a:r>
              <a:rPr sz="1400" spc="-75" dirty="0">
                <a:latin typeface="Tahoma"/>
                <a:cs typeface="Tahoma"/>
              </a:rPr>
              <a:t> </a:t>
            </a:r>
            <a:r>
              <a:rPr sz="1400" spc="-10" dirty="0">
                <a:latin typeface="Tahoma"/>
                <a:cs typeface="Tahoma"/>
              </a:rPr>
              <a:t>Sistemleri</a:t>
            </a:r>
            <a:endParaRPr sz="1400">
              <a:latin typeface="Tahoma"/>
              <a:cs typeface="Tahoma"/>
            </a:endParaRPr>
          </a:p>
          <a:p>
            <a:pPr marL="270510" indent="-257810">
              <a:lnSpc>
                <a:spcPts val="1664"/>
              </a:lnSpc>
              <a:buSzPct val="92857"/>
              <a:buAutoNum type="arabicPlain"/>
              <a:tabLst>
                <a:tab pos="270510" algn="l"/>
              </a:tabLst>
            </a:pPr>
            <a:r>
              <a:rPr sz="1400" dirty="0">
                <a:latin typeface="Tahoma"/>
                <a:cs typeface="Tahoma"/>
              </a:rPr>
              <a:t>Flutter</a:t>
            </a:r>
            <a:r>
              <a:rPr sz="1400" spc="-45" dirty="0">
                <a:latin typeface="Tahoma"/>
                <a:cs typeface="Tahoma"/>
              </a:rPr>
              <a:t> </a:t>
            </a:r>
            <a:r>
              <a:rPr sz="1400" dirty="0">
                <a:latin typeface="Tahoma"/>
                <a:cs typeface="Tahoma"/>
              </a:rPr>
              <a:t>ile</a:t>
            </a:r>
            <a:r>
              <a:rPr sz="1400" spc="-50" dirty="0">
                <a:latin typeface="Tahoma"/>
                <a:cs typeface="Tahoma"/>
              </a:rPr>
              <a:t> </a:t>
            </a:r>
            <a:r>
              <a:rPr sz="1400" dirty="0">
                <a:latin typeface="Tahoma"/>
                <a:cs typeface="Tahoma"/>
              </a:rPr>
              <a:t>Android</a:t>
            </a:r>
            <a:r>
              <a:rPr sz="1400" spc="-10" dirty="0">
                <a:latin typeface="Tahoma"/>
                <a:cs typeface="Tahoma"/>
              </a:rPr>
              <a:t> </a:t>
            </a:r>
            <a:r>
              <a:rPr sz="1400" dirty="0">
                <a:latin typeface="Tahoma"/>
                <a:cs typeface="Tahoma"/>
              </a:rPr>
              <a:t>ve</a:t>
            </a:r>
            <a:r>
              <a:rPr sz="1400" spc="10" dirty="0">
                <a:latin typeface="Tahoma"/>
                <a:cs typeface="Tahoma"/>
              </a:rPr>
              <a:t> </a:t>
            </a:r>
            <a:r>
              <a:rPr sz="1400" dirty="0">
                <a:latin typeface="Tahoma"/>
                <a:cs typeface="Tahoma"/>
              </a:rPr>
              <a:t>IOS</a:t>
            </a:r>
            <a:r>
              <a:rPr sz="1400" spc="-30" dirty="0">
                <a:latin typeface="Tahoma"/>
                <a:cs typeface="Tahoma"/>
              </a:rPr>
              <a:t> </a:t>
            </a:r>
            <a:r>
              <a:rPr sz="1400" dirty="0">
                <a:latin typeface="Tahoma"/>
                <a:cs typeface="Tahoma"/>
              </a:rPr>
              <a:t>Mobil</a:t>
            </a:r>
            <a:r>
              <a:rPr sz="1400" spc="-10" dirty="0">
                <a:latin typeface="Tahoma"/>
                <a:cs typeface="Tahoma"/>
              </a:rPr>
              <a:t> Programlama</a:t>
            </a:r>
            <a:endParaRPr sz="1400">
              <a:latin typeface="Tahoma"/>
              <a:cs typeface="Tahoma"/>
            </a:endParaRPr>
          </a:p>
          <a:p>
            <a:pPr marL="270510" indent="-257810">
              <a:lnSpc>
                <a:spcPts val="1664"/>
              </a:lnSpc>
              <a:spcBef>
                <a:spcPts val="45"/>
              </a:spcBef>
              <a:buSzPct val="92857"/>
              <a:buAutoNum type="arabicPlain"/>
              <a:tabLst>
                <a:tab pos="270510" algn="l"/>
              </a:tabLst>
            </a:pPr>
            <a:r>
              <a:rPr sz="1400" dirty="0">
                <a:latin typeface="Tahoma"/>
                <a:cs typeface="Tahoma"/>
              </a:rPr>
              <a:t>Yapay</a:t>
            </a:r>
            <a:r>
              <a:rPr sz="1400" spc="-30" dirty="0">
                <a:latin typeface="Tahoma"/>
                <a:cs typeface="Tahoma"/>
              </a:rPr>
              <a:t> </a:t>
            </a:r>
            <a:r>
              <a:rPr sz="1400" dirty="0">
                <a:latin typeface="Tahoma"/>
                <a:cs typeface="Tahoma"/>
              </a:rPr>
              <a:t>Zekâ</a:t>
            </a:r>
            <a:r>
              <a:rPr sz="1400" spc="-65" dirty="0">
                <a:latin typeface="Tahoma"/>
                <a:cs typeface="Tahoma"/>
              </a:rPr>
              <a:t> </a:t>
            </a:r>
            <a:r>
              <a:rPr sz="1400" dirty="0">
                <a:latin typeface="Tahoma"/>
                <a:cs typeface="Tahoma"/>
              </a:rPr>
              <a:t>Uygulamaları</a:t>
            </a:r>
            <a:r>
              <a:rPr sz="1400" spc="-15" dirty="0">
                <a:latin typeface="Tahoma"/>
                <a:cs typeface="Tahoma"/>
              </a:rPr>
              <a:t> </a:t>
            </a:r>
            <a:r>
              <a:rPr sz="1400" dirty="0">
                <a:latin typeface="Tahoma"/>
                <a:cs typeface="Tahoma"/>
              </a:rPr>
              <a:t>Geliştirme ve</a:t>
            </a:r>
            <a:r>
              <a:rPr sz="1400" spc="5" dirty="0">
                <a:latin typeface="Tahoma"/>
                <a:cs typeface="Tahoma"/>
              </a:rPr>
              <a:t> </a:t>
            </a:r>
            <a:r>
              <a:rPr sz="1400" dirty="0">
                <a:latin typeface="Tahoma"/>
                <a:cs typeface="Tahoma"/>
              </a:rPr>
              <a:t>Uyum</a:t>
            </a:r>
            <a:r>
              <a:rPr sz="1400" spc="-65" dirty="0">
                <a:latin typeface="Tahoma"/>
                <a:cs typeface="Tahoma"/>
              </a:rPr>
              <a:t> </a:t>
            </a:r>
            <a:r>
              <a:rPr sz="1400" spc="-10" dirty="0">
                <a:latin typeface="Tahoma"/>
                <a:cs typeface="Tahoma"/>
              </a:rPr>
              <a:t>Eğitimi</a:t>
            </a:r>
            <a:endParaRPr sz="1400">
              <a:latin typeface="Tahoma"/>
              <a:cs typeface="Tahoma"/>
            </a:endParaRPr>
          </a:p>
          <a:p>
            <a:pPr marL="269875" indent="-257175">
              <a:lnSpc>
                <a:spcPts val="1664"/>
              </a:lnSpc>
              <a:buSzPct val="92857"/>
              <a:buAutoNum type="arabicPlain"/>
              <a:tabLst>
                <a:tab pos="269875" algn="l"/>
              </a:tabLst>
            </a:pPr>
            <a:r>
              <a:rPr sz="1400" dirty="0">
                <a:latin typeface="Tahoma"/>
                <a:cs typeface="Tahoma"/>
              </a:rPr>
              <a:t>Nesneye</a:t>
            </a:r>
            <a:r>
              <a:rPr sz="1400" spc="-5" dirty="0">
                <a:latin typeface="Tahoma"/>
                <a:cs typeface="Tahoma"/>
              </a:rPr>
              <a:t> </a:t>
            </a:r>
            <a:r>
              <a:rPr sz="1400" dirty="0">
                <a:latin typeface="Tahoma"/>
                <a:cs typeface="Tahoma"/>
              </a:rPr>
              <a:t>Dayalı</a:t>
            </a:r>
            <a:r>
              <a:rPr sz="1400" spc="-30" dirty="0">
                <a:latin typeface="Tahoma"/>
                <a:cs typeface="Tahoma"/>
              </a:rPr>
              <a:t> </a:t>
            </a:r>
            <a:r>
              <a:rPr sz="1400" dirty="0">
                <a:latin typeface="Tahoma"/>
                <a:cs typeface="Tahoma"/>
              </a:rPr>
              <a:t>Programlama</a:t>
            </a:r>
            <a:r>
              <a:rPr sz="1400" spc="-85" dirty="0">
                <a:latin typeface="Tahoma"/>
                <a:cs typeface="Tahoma"/>
              </a:rPr>
              <a:t> </a:t>
            </a:r>
            <a:r>
              <a:rPr sz="1400" dirty="0">
                <a:latin typeface="Tahoma"/>
                <a:cs typeface="Tahoma"/>
              </a:rPr>
              <a:t>–</a:t>
            </a:r>
            <a:r>
              <a:rPr sz="1400" spc="-35" dirty="0">
                <a:latin typeface="Tahoma"/>
                <a:cs typeface="Tahoma"/>
              </a:rPr>
              <a:t> </a:t>
            </a:r>
            <a:r>
              <a:rPr sz="1400" dirty="0">
                <a:latin typeface="Tahoma"/>
                <a:cs typeface="Tahoma"/>
              </a:rPr>
              <a:t>PYTHON</a:t>
            </a:r>
            <a:r>
              <a:rPr sz="1400" spc="-60" dirty="0">
                <a:latin typeface="Tahoma"/>
                <a:cs typeface="Tahoma"/>
              </a:rPr>
              <a:t> </a:t>
            </a:r>
            <a:r>
              <a:rPr sz="1400" dirty="0">
                <a:latin typeface="Tahoma"/>
                <a:cs typeface="Tahoma"/>
              </a:rPr>
              <a:t>Geliştirme</a:t>
            </a:r>
            <a:r>
              <a:rPr sz="1400" spc="-10" dirty="0">
                <a:latin typeface="Tahoma"/>
                <a:cs typeface="Tahoma"/>
              </a:rPr>
              <a:t> </a:t>
            </a:r>
            <a:r>
              <a:rPr sz="1400" dirty="0">
                <a:latin typeface="Tahoma"/>
                <a:cs typeface="Tahoma"/>
              </a:rPr>
              <a:t>ve</a:t>
            </a:r>
            <a:r>
              <a:rPr sz="1400" spc="-5" dirty="0">
                <a:latin typeface="Tahoma"/>
                <a:cs typeface="Tahoma"/>
              </a:rPr>
              <a:t> </a:t>
            </a:r>
            <a:r>
              <a:rPr sz="1400" dirty="0">
                <a:latin typeface="Tahoma"/>
                <a:cs typeface="Tahoma"/>
              </a:rPr>
              <a:t>Uyum</a:t>
            </a:r>
            <a:r>
              <a:rPr sz="1400" spc="-80" dirty="0">
                <a:latin typeface="Tahoma"/>
                <a:cs typeface="Tahoma"/>
              </a:rPr>
              <a:t> </a:t>
            </a:r>
            <a:r>
              <a:rPr sz="1400" spc="-10" dirty="0">
                <a:latin typeface="Tahoma"/>
                <a:cs typeface="Tahoma"/>
              </a:rPr>
              <a:t>Eğitimi</a:t>
            </a:r>
            <a:endParaRPr sz="1400">
              <a:latin typeface="Tahoma"/>
              <a:cs typeface="Tahoma"/>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069970" y="1016952"/>
            <a:ext cx="4638040" cy="448945"/>
          </a:xfrm>
          <a:prstGeom prst="rect">
            <a:avLst/>
          </a:prstGeom>
        </p:spPr>
        <p:txBody>
          <a:bodyPr vert="horz" wrap="square" lIns="0" tIns="15875" rIns="0" bIns="0" rtlCol="0">
            <a:spAutoFit/>
          </a:bodyPr>
          <a:lstStyle/>
          <a:p>
            <a:pPr marL="12700">
              <a:lnSpc>
                <a:spcPct val="100000"/>
              </a:lnSpc>
              <a:spcBef>
                <a:spcPts val="125"/>
              </a:spcBef>
            </a:pPr>
            <a:r>
              <a:rPr b="1" dirty="0">
                <a:latin typeface="Cambria"/>
                <a:cs typeface="Cambria"/>
              </a:rPr>
              <a:t>EL</a:t>
            </a:r>
            <a:r>
              <a:rPr b="1" spc="105" dirty="0">
                <a:latin typeface="Cambria"/>
                <a:cs typeface="Cambria"/>
              </a:rPr>
              <a:t> </a:t>
            </a:r>
            <a:r>
              <a:rPr b="1" dirty="0">
                <a:latin typeface="Cambria"/>
                <a:cs typeface="Cambria"/>
              </a:rPr>
              <a:t>SANATLARI</a:t>
            </a:r>
            <a:r>
              <a:rPr b="1" spc="170" dirty="0">
                <a:latin typeface="Cambria"/>
                <a:cs typeface="Cambria"/>
              </a:rPr>
              <a:t> </a:t>
            </a:r>
            <a:r>
              <a:rPr b="1" spc="-10" dirty="0">
                <a:latin typeface="Cambria"/>
                <a:cs typeface="Cambria"/>
              </a:rPr>
              <a:t>TEKNOLOJİSİ</a:t>
            </a:r>
          </a:p>
        </p:txBody>
      </p:sp>
      <p:sp>
        <p:nvSpPr>
          <p:cNvPr id="3" name="object 3"/>
          <p:cNvSpPr txBox="1"/>
          <p:nvPr/>
        </p:nvSpPr>
        <p:spPr>
          <a:xfrm>
            <a:off x="1027430" y="1469771"/>
            <a:ext cx="4930140" cy="3446145"/>
          </a:xfrm>
          <a:prstGeom prst="rect">
            <a:avLst/>
          </a:prstGeom>
        </p:spPr>
        <p:txBody>
          <a:bodyPr vert="horz" wrap="square" lIns="0" tIns="15875" rIns="0" bIns="0" rtlCol="0">
            <a:spAutoFit/>
          </a:bodyPr>
          <a:lstStyle/>
          <a:p>
            <a:pPr marL="173355" indent="-163830">
              <a:lnSpc>
                <a:spcPts val="1664"/>
              </a:lnSpc>
              <a:spcBef>
                <a:spcPts val="125"/>
              </a:spcBef>
              <a:buSzPct val="92857"/>
              <a:buAutoNum type="arabicPlain"/>
              <a:tabLst>
                <a:tab pos="173355" algn="l"/>
              </a:tabLst>
            </a:pPr>
            <a:r>
              <a:rPr sz="1400" dirty="0">
                <a:latin typeface="Tahoma"/>
                <a:cs typeface="Tahoma"/>
              </a:rPr>
              <a:t>Takı</a:t>
            </a:r>
            <a:r>
              <a:rPr sz="1400" spc="-20" dirty="0">
                <a:latin typeface="Tahoma"/>
                <a:cs typeface="Tahoma"/>
              </a:rPr>
              <a:t> </a:t>
            </a:r>
            <a:r>
              <a:rPr sz="1400" spc="-10" dirty="0">
                <a:latin typeface="Tahoma"/>
                <a:cs typeface="Tahoma"/>
              </a:rPr>
              <a:t>Tasarımcısı</a:t>
            </a:r>
            <a:endParaRPr sz="1400">
              <a:latin typeface="Tahoma"/>
              <a:cs typeface="Tahoma"/>
            </a:endParaRPr>
          </a:p>
          <a:p>
            <a:pPr marL="173355" indent="-163195">
              <a:lnSpc>
                <a:spcPts val="1650"/>
              </a:lnSpc>
              <a:buSzPct val="92857"/>
              <a:buAutoNum type="arabicPlain"/>
              <a:tabLst>
                <a:tab pos="173355" algn="l"/>
              </a:tabLst>
            </a:pPr>
            <a:r>
              <a:rPr sz="1400" dirty="0">
                <a:latin typeface="Tahoma"/>
                <a:cs typeface="Tahoma"/>
              </a:rPr>
              <a:t>Makrome</a:t>
            </a:r>
            <a:r>
              <a:rPr sz="1400" spc="-15" dirty="0">
                <a:latin typeface="Tahoma"/>
                <a:cs typeface="Tahoma"/>
              </a:rPr>
              <a:t> </a:t>
            </a:r>
            <a:r>
              <a:rPr sz="1400" dirty="0">
                <a:latin typeface="Tahoma"/>
                <a:cs typeface="Tahoma"/>
              </a:rPr>
              <a:t>Örgü</a:t>
            </a:r>
            <a:r>
              <a:rPr sz="1400" spc="-55" dirty="0">
                <a:latin typeface="Tahoma"/>
                <a:cs typeface="Tahoma"/>
              </a:rPr>
              <a:t> </a:t>
            </a:r>
            <a:r>
              <a:rPr sz="1400" spc="-10" dirty="0">
                <a:latin typeface="Tahoma"/>
                <a:cs typeface="Tahoma"/>
              </a:rPr>
              <a:t>Yapımı</a:t>
            </a:r>
            <a:endParaRPr sz="1400">
              <a:latin typeface="Tahoma"/>
              <a:cs typeface="Tahoma"/>
            </a:endParaRPr>
          </a:p>
          <a:p>
            <a:pPr marL="173355" indent="-163830">
              <a:lnSpc>
                <a:spcPts val="1664"/>
              </a:lnSpc>
              <a:buSzPct val="92857"/>
              <a:buAutoNum type="arabicPlain"/>
              <a:tabLst>
                <a:tab pos="173355" algn="l"/>
              </a:tabLst>
            </a:pPr>
            <a:r>
              <a:rPr sz="1400" dirty="0">
                <a:latin typeface="Tahoma"/>
                <a:cs typeface="Tahoma"/>
              </a:rPr>
              <a:t>Örme</a:t>
            </a:r>
            <a:r>
              <a:rPr sz="1400" spc="-45" dirty="0">
                <a:latin typeface="Tahoma"/>
                <a:cs typeface="Tahoma"/>
              </a:rPr>
              <a:t> </a:t>
            </a:r>
            <a:r>
              <a:rPr sz="1400" dirty="0">
                <a:latin typeface="Tahoma"/>
                <a:cs typeface="Tahoma"/>
              </a:rPr>
              <a:t>ve</a:t>
            </a:r>
            <a:r>
              <a:rPr sz="1400" spc="-45" dirty="0">
                <a:latin typeface="Tahoma"/>
                <a:cs typeface="Tahoma"/>
              </a:rPr>
              <a:t> </a:t>
            </a:r>
            <a:r>
              <a:rPr sz="1400" dirty="0">
                <a:latin typeface="Tahoma"/>
                <a:cs typeface="Tahoma"/>
              </a:rPr>
              <a:t>Düğümlü</a:t>
            </a:r>
            <a:r>
              <a:rPr sz="1400" spc="-10" dirty="0">
                <a:latin typeface="Tahoma"/>
                <a:cs typeface="Tahoma"/>
              </a:rPr>
              <a:t> </a:t>
            </a:r>
            <a:r>
              <a:rPr sz="1400" dirty="0">
                <a:latin typeface="Tahoma"/>
                <a:cs typeface="Tahoma"/>
              </a:rPr>
              <a:t>Takı</a:t>
            </a:r>
            <a:r>
              <a:rPr sz="1400" spc="5" dirty="0">
                <a:latin typeface="Tahoma"/>
                <a:cs typeface="Tahoma"/>
              </a:rPr>
              <a:t> </a:t>
            </a:r>
            <a:r>
              <a:rPr sz="1400" spc="-10" dirty="0">
                <a:latin typeface="Tahoma"/>
                <a:cs typeface="Tahoma"/>
              </a:rPr>
              <a:t>Yapımı</a:t>
            </a:r>
            <a:endParaRPr sz="1400">
              <a:latin typeface="Tahoma"/>
              <a:cs typeface="Tahoma"/>
            </a:endParaRPr>
          </a:p>
          <a:p>
            <a:pPr marL="173355" indent="-163195">
              <a:lnSpc>
                <a:spcPts val="1664"/>
              </a:lnSpc>
              <a:spcBef>
                <a:spcPts val="45"/>
              </a:spcBef>
              <a:buSzPct val="92857"/>
              <a:buAutoNum type="arabicPlain"/>
              <a:tabLst>
                <a:tab pos="173355" algn="l"/>
              </a:tabLst>
            </a:pPr>
            <a:r>
              <a:rPr sz="1400" dirty="0">
                <a:latin typeface="Tahoma"/>
                <a:cs typeface="Tahoma"/>
              </a:rPr>
              <a:t>Şiş</a:t>
            </a:r>
            <a:r>
              <a:rPr sz="1400" spc="-45" dirty="0">
                <a:latin typeface="Tahoma"/>
                <a:cs typeface="Tahoma"/>
              </a:rPr>
              <a:t> </a:t>
            </a:r>
            <a:r>
              <a:rPr sz="1400" dirty="0">
                <a:latin typeface="Tahoma"/>
                <a:cs typeface="Tahoma"/>
              </a:rPr>
              <a:t>ve</a:t>
            </a:r>
            <a:r>
              <a:rPr sz="1400" spc="-5" dirty="0">
                <a:latin typeface="Tahoma"/>
                <a:cs typeface="Tahoma"/>
              </a:rPr>
              <a:t> </a:t>
            </a:r>
            <a:r>
              <a:rPr sz="1400" dirty="0">
                <a:latin typeface="Tahoma"/>
                <a:cs typeface="Tahoma"/>
              </a:rPr>
              <a:t>Tığ</a:t>
            </a:r>
            <a:r>
              <a:rPr sz="1400" spc="-40" dirty="0">
                <a:latin typeface="Tahoma"/>
                <a:cs typeface="Tahoma"/>
              </a:rPr>
              <a:t> </a:t>
            </a:r>
            <a:r>
              <a:rPr sz="1400" dirty="0">
                <a:latin typeface="Tahoma"/>
                <a:cs typeface="Tahoma"/>
              </a:rPr>
              <a:t>Örücülüğü</a:t>
            </a:r>
            <a:r>
              <a:rPr sz="1400" spc="25" dirty="0">
                <a:latin typeface="Tahoma"/>
                <a:cs typeface="Tahoma"/>
              </a:rPr>
              <a:t> </a:t>
            </a:r>
            <a:r>
              <a:rPr sz="1400" dirty="0">
                <a:latin typeface="Tahoma"/>
                <a:cs typeface="Tahoma"/>
              </a:rPr>
              <a:t>ile</a:t>
            </a:r>
            <a:r>
              <a:rPr sz="1400" spc="-10" dirty="0">
                <a:latin typeface="Tahoma"/>
                <a:cs typeface="Tahoma"/>
              </a:rPr>
              <a:t> </a:t>
            </a:r>
            <a:r>
              <a:rPr sz="1400" dirty="0">
                <a:latin typeface="Tahoma"/>
                <a:cs typeface="Tahoma"/>
              </a:rPr>
              <a:t>Oyuncak</a:t>
            </a:r>
            <a:r>
              <a:rPr sz="1400" spc="-35" dirty="0">
                <a:latin typeface="Tahoma"/>
                <a:cs typeface="Tahoma"/>
              </a:rPr>
              <a:t> </a:t>
            </a:r>
            <a:r>
              <a:rPr sz="1400" dirty="0">
                <a:latin typeface="Tahoma"/>
                <a:cs typeface="Tahoma"/>
              </a:rPr>
              <a:t>Bebek</a:t>
            </a:r>
            <a:r>
              <a:rPr sz="1400" spc="-35" dirty="0">
                <a:latin typeface="Tahoma"/>
                <a:cs typeface="Tahoma"/>
              </a:rPr>
              <a:t> </a:t>
            </a:r>
            <a:r>
              <a:rPr sz="1400" dirty="0">
                <a:latin typeface="Tahoma"/>
                <a:cs typeface="Tahoma"/>
              </a:rPr>
              <a:t>Yapımı</a:t>
            </a:r>
            <a:r>
              <a:rPr sz="1400" spc="-25" dirty="0">
                <a:latin typeface="Tahoma"/>
                <a:cs typeface="Tahoma"/>
              </a:rPr>
              <a:t> </a:t>
            </a:r>
            <a:r>
              <a:rPr sz="1400" spc="-10" dirty="0">
                <a:latin typeface="Tahoma"/>
                <a:cs typeface="Tahoma"/>
              </a:rPr>
              <a:t>(Amigurumi)</a:t>
            </a:r>
            <a:endParaRPr sz="1400">
              <a:latin typeface="Tahoma"/>
              <a:cs typeface="Tahoma"/>
            </a:endParaRPr>
          </a:p>
          <a:p>
            <a:pPr marL="173355" indent="-163195">
              <a:lnSpc>
                <a:spcPts val="1664"/>
              </a:lnSpc>
              <a:buSzPct val="92857"/>
              <a:buAutoNum type="arabicPlain"/>
              <a:tabLst>
                <a:tab pos="173355" algn="l"/>
              </a:tabLst>
            </a:pPr>
            <a:r>
              <a:rPr sz="1400" dirty="0">
                <a:latin typeface="Tahoma"/>
                <a:cs typeface="Tahoma"/>
              </a:rPr>
              <a:t>Elde</a:t>
            </a:r>
            <a:r>
              <a:rPr sz="1400" spc="5" dirty="0">
                <a:latin typeface="Tahoma"/>
                <a:cs typeface="Tahoma"/>
              </a:rPr>
              <a:t> </a:t>
            </a:r>
            <a:r>
              <a:rPr sz="1400" dirty="0">
                <a:latin typeface="Tahoma"/>
                <a:cs typeface="Tahoma"/>
              </a:rPr>
              <a:t>Maraş</a:t>
            </a:r>
            <a:r>
              <a:rPr sz="1400" spc="-20" dirty="0">
                <a:latin typeface="Tahoma"/>
                <a:cs typeface="Tahoma"/>
              </a:rPr>
              <a:t> </a:t>
            </a:r>
            <a:r>
              <a:rPr sz="1400" spc="-25" dirty="0">
                <a:latin typeface="Tahoma"/>
                <a:cs typeface="Tahoma"/>
              </a:rPr>
              <a:t>İşi</a:t>
            </a:r>
            <a:endParaRPr sz="1400">
              <a:latin typeface="Tahoma"/>
              <a:cs typeface="Tahoma"/>
            </a:endParaRPr>
          </a:p>
          <a:p>
            <a:pPr marL="173355" indent="-163830">
              <a:lnSpc>
                <a:spcPts val="1664"/>
              </a:lnSpc>
              <a:spcBef>
                <a:spcPts val="45"/>
              </a:spcBef>
              <a:buSzPct val="92857"/>
              <a:buAutoNum type="arabicPlain"/>
              <a:tabLst>
                <a:tab pos="173355" algn="l"/>
              </a:tabLst>
            </a:pPr>
            <a:r>
              <a:rPr sz="1400" dirty="0">
                <a:latin typeface="Tahoma"/>
                <a:cs typeface="Tahoma"/>
              </a:rPr>
              <a:t>Dekoratif Ahşap</a:t>
            </a:r>
            <a:r>
              <a:rPr sz="1400" spc="-35" dirty="0">
                <a:latin typeface="Tahoma"/>
                <a:cs typeface="Tahoma"/>
              </a:rPr>
              <a:t> </a:t>
            </a:r>
            <a:r>
              <a:rPr sz="1400" spc="-10" dirty="0">
                <a:latin typeface="Tahoma"/>
                <a:cs typeface="Tahoma"/>
              </a:rPr>
              <a:t>Süsleme</a:t>
            </a:r>
            <a:endParaRPr sz="1400">
              <a:latin typeface="Tahoma"/>
              <a:cs typeface="Tahoma"/>
            </a:endParaRPr>
          </a:p>
          <a:p>
            <a:pPr marL="173355" indent="-163195">
              <a:lnSpc>
                <a:spcPts val="1650"/>
              </a:lnSpc>
              <a:buSzPct val="92857"/>
              <a:buAutoNum type="arabicPlain"/>
              <a:tabLst>
                <a:tab pos="173355" algn="l"/>
              </a:tabLst>
            </a:pPr>
            <a:r>
              <a:rPr sz="1400" dirty="0">
                <a:latin typeface="Tahoma"/>
                <a:cs typeface="Tahoma"/>
              </a:rPr>
              <a:t>Fantezi</a:t>
            </a:r>
            <a:r>
              <a:rPr sz="1400" spc="-45" dirty="0">
                <a:latin typeface="Tahoma"/>
                <a:cs typeface="Tahoma"/>
              </a:rPr>
              <a:t> </a:t>
            </a:r>
            <a:r>
              <a:rPr sz="1400" dirty="0">
                <a:latin typeface="Tahoma"/>
                <a:cs typeface="Tahoma"/>
              </a:rPr>
              <a:t>Yaka</a:t>
            </a:r>
            <a:r>
              <a:rPr sz="1400" spc="-10" dirty="0">
                <a:latin typeface="Tahoma"/>
                <a:cs typeface="Tahoma"/>
              </a:rPr>
              <a:t> </a:t>
            </a:r>
            <a:r>
              <a:rPr sz="1400" dirty="0">
                <a:latin typeface="Tahoma"/>
                <a:cs typeface="Tahoma"/>
              </a:rPr>
              <a:t>Çiçeği</a:t>
            </a:r>
            <a:r>
              <a:rPr sz="1400" spc="30" dirty="0">
                <a:latin typeface="Tahoma"/>
                <a:cs typeface="Tahoma"/>
              </a:rPr>
              <a:t> </a:t>
            </a:r>
            <a:r>
              <a:rPr sz="1400" spc="-20" dirty="0">
                <a:latin typeface="Tahoma"/>
                <a:cs typeface="Tahoma"/>
              </a:rPr>
              <a:t>Yapma</a:t>
            </a:r>
            <a:endParaRPr sz="1400">
              <a:latin typeface="Tahoma"/>
              <a:cs typeface="Tahoma"/>
            </a:endParaRPr>
          </a:p>
          <a:p>
            <a:pPr marL="173355" indent="-163195">
              <a:lnSpc>
                <a:spcPts val="1664"/>
              </a:lnSpc>
              <a:buSzPct val="92857"/>
              <a:buAutoNum type="arabicPlain"/>
              <a:tabLst>
                <a:tab pos="173355" algn="l"/>
              </a:tabLst>
            </a:pPr>
            <a:r>
              <a:rPr sz="1400" dirty="0">
                <a:latin typeface="Tahoma"/>
                <a:cs typeface="Tahoma"/>
              </a:rPr>
              <a:t>Çocuklar</a:t>
            </a:r>
            <a:r>
              <a:rPr sz="1400" spc="-35" dirty="0">
                <a:latin typeface="Tahoma"/>
                <a:cs typeface="Tahoma"/>
              </a:rPr>
              <a:t> </a:t>
            </a:r>
            <a:r>
              <a:rPr sz="1400" dirty="0">
                <a:latin typeface="Tahoma"/>
                <a:cs typeface="Tahoma"/>
              </a:rPr>
              <a:t>İçin</a:t>
            </a:r>
            <a:r>
              <a:rPr sz="1400" spc="60" dirty="0">
                <a:latin typeface="Tahoma"/>
                <a:cs typeface="Tahoma"/>
              </a:rPr>
              <a:t> </a:t>
            </a:r>
            <a:r>
              <a:rPr sz="1400" spc="-10" dirty="0">
                <a:latin typeface="Tahoma"/>
                <a:cs typeface="Tahoma"/>
              </a:rPr>
              <a:t>Dekoratif</a:t>
            </a:r>
            <a:r>
              <a:rPr sz="1400" spc="-50" dirty="0">
                <a:latin typeface="Tahoma"/>
                <a:cs typeface="Tahoma"/>
              </a:rPr>
              <a:t> </a:t>
            </a:r>
            <a:r>
              <a:rPr sz="1400" dirty="0">
                <a:latin typeface="Tahoma"/>
                <a:cs typeface="Tahoma"/>
              </a:rPr>
              <a:t>Ahşap</a:t>
            </a:r>
            <a:r>
              <a:rPr sz="1400" spc="-10" dirty="0">
                <a:latin typeface="Tahoma"/>
                <a:cs typeface="Tahoma"/>
              </a:rPr>
              <a:t> Süsleme</a:t>
            </a:r>
            <a:endParaRPr sz="1400">
              <a:latin typeface="Tahoma"/>
              <a:cs typeface="Tahoma"/>
            </a:endParaRPr>
          </a:p>
          <a:p>
            <a:pPr marL="173355" indent="-163830">
              <a:lnSpc>
                <a:spcPts val="1664"/>
              </a:lnSpc>
              <a:spcBef>
                <a:spcPts val="50"/>
              </a:spcBef>
              <a:buSzPct val="92857"/>
              <a:buAutoNum type="arabicPlain"/>
              <a:tabLst>
                <a:tab pos="173355" algn="l"/>
              </a:tabLst>
            </a:pPr>
            <a:r>
              <a:rPr sz="1400" dirty="0">
                <a:latin typeface="Tahoma"/>
                <a:cs typeface="Tahoma"/>
              </a:rPr>
              <a:t>Tahrirci</a:t>
            </a:r>
            <a:r>
              <a:rPr sz="1400" spc="35" dirty="0">
                <a:latin typeface="Tahoma"/>
                <a:cs typeface="Tahoma"/>
              </a:rPr>
              <a:t> </a:t>
            </a:r>
            <a:r>
              <a:rPr sz="1400" dirty="0">
                <a:latin typeface="Tahoma"/>
                <a:cs typeface="Tahoma"/>
              </a:rPr>
              <a:t>/</a:t>
            </a:r>
            <a:r>
              <a:rPr sz="1400" spc="-20" dirty="0">
                <a:latin typeface="Tahoma"/>
                <a:cs typeface="Tahoma"/>
              </a:rPr>
              <a:t> </a:t>
            </a:r>
            <a:r>
              <a:rPr sz="1400" spc="-10" dirty="0">
                <a:latin typeface="Tahoma"/>
                <a:cs typeface="Tahoma"/>
              </a:rPr>
              <a:t>Çinici</a:t>
            </a:r>
            <a:endParaRPr sz="1400">
              <a:latin typeface="Tahoma"/>
              <a:cs typeface="Tahoma"/>
            </a:endParaRPr>
          </a:p>
          <a:p>
            <a:pPr marL="270510" indent="-257810">
              <a:lnSpc>
                <a:spcPts val="1664"/>
              </a:lnSpc>
              <a:buSzPct val="92857"/>
              <a:buAutoNum type="arabicPlain"/>
              <a:tabLst>
                <a:tab pos="270510" algn="l"/>
              </a:tabLst>
            </a:pPr>
            <a:r>
              <a:rPr sz="1400" dirty="0">
                <a:latin typeface="Tahoma"/>
                <a:cs typeface="Tahoma"/>
              </a:rPr>
              <a:t>Elde</a:t>
            </a:r>
            <a:r>
              <a:rPr sz="1400" spc="-5" dirty="0">
                <a:latin typeface="Tahoma"/>
                <a:cs typeface="Tahoma"/>
              </a:rPr>
              <a:t> </a:t>
            </a:r>
            <a:r>
              <a:rPr sz="1400" dirty="0">
                <a:latin typeface="Tahoma"/>
                <a:cs typeface="Tahoma"/>
              </a:rPr>
              <a:t>Tül</a:t>
            </a:r>
            <a:r>
              <a:rPr sz="1400" spc="-25" dirty="0">
                <a:latin typeface="Tahoma"/>
                <a:cs typeface="Tahoma"/>
              </a:rPr>
              <a:t> </a:t>
            </a:r>
            <a:r>
              <a:rPr sz="1400" dirty="0">
                <a:latin typeface="Tahoma"/>
                <a:cs typeface="Tahoma"/>
              </a:rPr>
              <a:t>İşi</a:t>
            </a:r>
            <a:r>
              <a:rPr sz="1400" spc="-25" dirty="0">
                <a:latin typeface="Tahoma"/>
                <a:cs typeface="Tahoma"/>
              </a:rPr>
              <a:t> </a:t>
            </a:r>
            <a:r>
              <a:rPr sz="1400" spc="-10" dirty="0">
                <a:latin typeface="Tahoma"/>
                <a:cs typeface="Tahoma"/>
              </a:rPr>
              <a:t>Yapımı</a:t>
            </a:r>
            <a:endParaRPr sz="1400">
              <a:latin typeface="Tahoma"/>
              <a:cs typeface="Tahoma"/>
            </a:endParaRPr>
          </a:p>
          <a:p>
            <a:pPr marL="270510" indent="-257810">
              <a:lnSpc>
                <a:spcPts val="1664"/>
              </a:lnSpc>
              <a:spcBef>
                <a:spcPts val="45"/>
              </a:spcBef>
              <a:buSzPct val="92857"/>
              <a:buAutoNum type="arabicPlain"/>
              <a:tabLst>
                <a:tab pos="270510" algn="l"/>
              </a:tabLst>
            </a:pPr>
            <a:r>
              <a:rPr sz="1400" dirty="0">
                <a:latin typeface="Tahoma"/>
                <a:cs typeface="Tahoma"/>
              </a:rPr>
              <a:t>Keçe</a:t>
            </a:r>
            <a:r>
              <a:rPr sz="1400" spc="-90" dirty="0">
                <a:latin typeface="Tahoma"/>
                <a:cs typeface="Tahoma"/>
              </a:rPr>
              <a:t> </a:t>
            </a:r>
            <a:r>
              <a:rPr sz="1400" dirty="0">
                <a:latin typeface="Tahoma"/>
                <a:cs typeface="Tahoma"/>
              </a:rPr>
              <a:t>Aksesuarları</a:t>
            </a:r>
            <a:r>
              <a:rPr sz="1400" spc="-35" dirty="0">
                <a:latin typeface="Tahoma"/>
                <a:cs typeface="Tahoma"/>
              </a:rPr>
              <a:t> </a:t>
            </a:r>
            <a:r>
              <a:rPr sz="1400" spc="-10" dirty="0">
                <a:latin typeface="Tahoma"/>
                <a:cs typeface="Tahoma"/>
              </a:rPr>
              <a:t>Yapımı</a:t>
            </a:r>
            <a:endParaRPr sz="1400">
              <a:latin typeface="Tahoma"/>
              <a:cs typeface="Tahoma"/>
            </a:endParaRPr>
          </a:p>
          <a:p>
            <a:pPr marL="269875" indent="-257175">
              <a:lnSpc>
                <a:spcPts val="1650"/>
              </a:lnSpc>
              <a:buSzPct val="92857"/>
              <a:buAutoNum type="arabicPlain"/>
              <a:tabLst>
                <a:tab pos="269875" algn="l"/>
              </a:tabLst>
            </a:pPr>
            <a:r>
              <a:rPr sz="1400" dirty="0">
                <a:latin typeface="Tahoma"/>
                <a:cs typeface="Tahoma"/>
              </a:rPr>
              <a:t>Şile</a:t>
            </a:r>
            <a:r>
              <a:rPr sz="1400" spc="-10" dirty="0">
                <a:latin typeface="Tahoma"/>
                <a:cs typeface="Tahoma"/>
              </a:rPr>
              <a:t> </a:t>
            </a:r>
            <a:r>
              <a:rPr sz="1400" dirty="0">
                <a:latin typeface="Tahoma"/>
                <a:cs typeface="Tahoma"/>
              </a:rPr>
              <a:t>Bezi</a:t>
            </a:r>
            <a:r>
              <a:rPr sz="1400" spc="-40" dirty="0">
                <a:latin typeface="Tahoma"/>
                <a:cs typeface="Tahoma"/>
              </a:rPr>
              <a:t> </a:t>
            </a:r>
            <a:r>
              <a:rPr sz="1400" spc="-10" dirty="0">
                <a:latin typeface="Tahoma"/>
                <a:cs typeface="Tahoma"/>
              </a:rPr>
              <a:t>Dokuma</a:t>
            </a:r>
            <a:endParaRPr sz="1400">
              <a:latin typeface="Tahoma"/>
              <a:cs typeface="Tahoma"/>
            </a:endParaRPr>
          </a:p>
          <a:p>
            <a:pPr marL="270510" indent="-257810">
              <a:lnSpc>
                <a:spcPts val="1664"/>
              </a:lnSpc>
              <a:buSzPct val="92857"/>
              <a:buAutoNum type="arabicPlain"/>
              <a:tabLst>
                <a:tab pos="270510" algn="l"/>
              </a:tabLst>
            </a:pPr>
            <a:r>
              <a:rPr sz="1400" dirty="0">
                <a:latin typeface="Tahoma"/>
                <a:cs typeface="Tahoma"/>
              </a:rPr>
              <a:t>Takı</a:t>
            </a:r>
            <a:r>
              <a:rPr sz="1400" spc="-10" dirty="0">
                <a:latin typeface="Tahoma"/>
                <a:cs typeface="Tahoma"/>
              </a:rPr>
              <a:t> </a:t>
            </a:r>
            <a:r>
              <a:rPr sz="1400" dirty="0">
                <a:latin typeface="Tahoma"/>
                <a:cs typeface="Tahoma"/>
              </a:rPr>
              <a:t>Yapım</a:t>
            </a:r>
            <a:r>
              <a:rPr sz="1400" spc="-50" dirty="0">
                <a:latin typeface="Tahoma"/>
                <a:cs typeface="Tahoma"/>
              </a:rPr>
              <a:t> </a:t>
            </a:r>
            <a:r>
              <a:rPr sz="1400" spc="-10" dirty="0">
                <a:latin typeface="Tahoma"/>
                <a:cs typeface="Tahoma"/>
              </a:rPr>
              <a:t>Teknikleri</a:t>
            </a:r>
            <a:endParaRPr sz="1400">
              <a:latin typeface="Tahoma"/>
              <a:cs typeface="Tahoma"/>
            </a:endParaRPr>
          </a:p>
          <a:p>
            <a:pPr marL="269875" indent="-257175">
              <a:lnSpc>
                <a:spcPts val="1664"/>
              </a:lnSpc>
              <a:spcBef>
                <a:spcPts val="45"/>
              </a:spcBef>
              <a:buSzPct val="92857"/>
              <a:buAutoNum type="arabicPlain"/>
              <a:tabLst>
                <a:tab pos="269875" algn="l"/>
              </a:tabLst>
            </a:pPr>
            <a:r>
              <a:rPr sz="1400" dirty="0">
                <a:latin typeface="Tahoma"/>
                <a:cs typeface="Tahoma"/>
              </a:rPr>
              <a:t>Seramik</a:t>
            </a:r>
            <a:r>
              <a:rPr sz="1400" spc="-30" dirty="0">
                <a:latin typeface="Tahoma"/>
                <a:cs typeface="Tahoma"/>
              </a:rPr>
              <a:t> </a:t>
            </a:r>
            <a:r>
              <a:rPr sz="1400" spc="-10" dirty="0">
                <a:latin typeface="Tahoma"/>
                <a:cs typeface="Tahoma"/>
              </a:rPr>
              <a:t>Biçimlendirme</a:t>
            </a:r>
            <a:endParaRPr sz="1400">
              <a:latin typeface="Tahoma"/>
              <a:cs typeface="Tahoma"/>
            </a:endParaRPr>
          </a:p>
          <a:p>
            <a:pPr marL="270510" indent="-257810">
              <a:lnSpc>
                <a:spcPts val="1664"/>
              </a:lnSpc>
              <a:buSzPct val="92857"/>
              <a:buAutoNum type="arabicPlain"/>
              <a:tabLst>
                <a:tab pos="270510" algn="l"/>
              </a:tabLst>
            </a:pPr>
            <a:r>
              <a:rPr sz="1400" spc="-10" dirty="0">
                <a:latin typeface="Tahoma"/>
                <a:cs typeface="Tahoma"/>
              </a:rPr>
              <a:t>Mozaik</a:t>
            </a:r>
            <a:endParaRPr sz="1400">
              <a:latin typeface="Tahoma"/>
              <a:cs typeface="Tahoma"/>
            </a:endParaRPr>
          </a:p>
          <a:p>
            <a:pPr marL="270510" indent="-257810">
              <a:lnSpc>
                <a:spcPct val="100000"/>
              </a:lnSpc>
              <a:spcBef>
                <a:spcPts val="50"/>
              </a:spcBef>
              <a:buSzPct val="92857"/>
              <a:buAutoNum type="arabicPlain"/>
              <a:tabLst>
                <a:tab pos="270510" algn="l"/>
              </a:tabLst>
            </a:pPr>
            <a:r>
              <a:rPr sz="1400" dirty="0">
                <a:latin typeface="Tahoma"/>
                <a:cs typeface="Tahoma"/>
              </a:rPr>
              <a:t>Su</a:t>
            </a:r>
            <a:r>
              <a:rPr sz="1400" spc="-10" dirty="0">
                <a:latin typeface="Tahoma"/>
                <a:cs typeface="Tahoma"/>
              </a:rPr>
              <a:t> </a:t>
            </a:r>
            <a:r>
              <a:rPr sz="1400" dirty="0">
                <a:latin typeface="Tahoma"/>
                <a:cs typeface="Tahoma"/>
              </a:rPr>
              <a:t>Kabağı</a:t>
            </a:r>
            <a:r>
              <a:rPr sz="1400" spc="-60" dirty="0">
                <a:latin typeface="Tahoma"/>
                <a:cs typeface="Tahoma"/>
              </a:rPr>
              <a:t> </a:t>
            </a:r>
            <a:r>
              <a:rPr sz="1400" spc="-10" dirty="0">
                <a:latin typeface="Tahoma"/>
                <a:cs typeface="Tahoma"/>
              </a:rPr>
              <a:t>İşlemeciliği</a:t>
            </a:r>
            <a:endParaRPr sz="1400">
              <a:latin typeface="Tahoma"/>
              <a:cs typeface="Tahoma"/>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179826" y="1016952"/>
            <a:ext cx="4418330" cy="448945"/>
          </a:xfrm>
          <a:prstGeom prst="rect">
            <a:avLst/>
          </a:prstGeom>
        </p:spPr>
        <p:txBody>
          <a:bodyPr vert="horz" wrap="square" lIns="0" tIns="15875" rIns="0" bIns="0" rtlCol="0">
            <a:spAutoFit/>
          </a:bodyPr>
          <a:lstStyle/>
          <a:p>
            <a:pPr marL="12700">
              <a:lnSpc>
                <a:spcPct val="100000"/>
              </a:lnSpc>
              <a:spcBef>
                <a:spcPts val="125"/>
              </a:spcBef>
            </a:pPr>
            <a:r>
              <a:rPr b="1" dirty="0">
                <a:latin typeface="Cambria"/>
                <a:cs typeface="Cambria"/>
              </a:rPr>
              <a:t>GÜZEL</a:t>
            </a:r>
            <a:r>
              <a:rPr b="1" spc="130" dirty="0">
                <a:latin typeface="Cambria"/>
                <a:cs typeface="Cambria"/>
              </a:rPr>
              <a:t> </a:t>
            </a:r>
            <a:r>
              <a:rPr b="1" dirty="0">
                <a:latin typeface="Cambria"/>
                <a:cs typeface="Cambria"/>
              </a:rPr>
              <a:t>SANATLAR</a:t>
            </a:r>
            <a:r>
              <a:rPr b="1" spc="45" dirty="0">
                <a:latin typeface="Cambria"/>
                <a:cs typeface="Cambria"/>
              </a:rPr>
              <a:t> </a:t>
            </a:r>
            <a:r>
              <a:rPr b="1" dirty="0">
                <a:latin typeface="Cambria"/>
                <a:cs typeface="Cambria"/>
              </a:rPr>
              <a:t>VE</a:t>
            </a:r>
            <a:r>
              <a:rPr b="1" spc="140" dirty="0">
                <a:latin typeface="Cambria"/>
                <a:cs typeface="Cambria"/>
              </a:rPr>
              <a:t> </a:t>
            </a:r>
            <a:r>
              <a:rPr b="1" spc="-20" dirty="0">
                <a:latin typeface="Cambria"/>
                <a:cs typeface="Cambria"/>
              </a:rPr>
              <a:t>SPOR</a:t>
            </a:r>
          </a:p>
        </p:txBody>
      </p:sp>
      <p:sp>
        <p:nvSpPr>
          <p:cNvPr id="3" name="object 3"/>
          <p:cNvSpPr txBox="1"/>
          <p:nvPr/>
        </p:nvSpPr>
        <p:spPr>
          <a:xfrm>
            <a:off x="991235" y="1482661"/>
            <a:ext cx="4093210" cy="3227705"/>
          </a:xfrm>
          <a:prstGeom prst="rect">
            <a:avLst/>
          </a:prstGeom>
        </p:spPr>
        <p:txBody>
          <a:bodyPr vert="horz" wrap="square" lIns="0" tIns="15875" rIns="0" bIns="0" rtlCol="0">
            <a:spAutoFit/>
          </a:bodyPr>
          <a:lstStyle/>
          <a:p>
            <a:pPr marL="173990" indent="-163195">
              <a:lnSpc>
                <a:spcPts val="1664"/>
              </a:lnSpc>
              <a:spcBef>
                <a:spcPts val="125"/>
              </a:spcBef>
              <a:buSzPct val="92857"/>
              <a:buAutoNum type="arabicPlain"/>
              <a:tabLst>
                <a:tab pos="173990" algn="l"/>
              </a:tabLst>
            </a:pPr>
            <a:r>
              <a:rPr sz="1400" dirty="0">
                <a:latin typeface="Tahoma"/>
                <a:cs typeface="Tahoma"/>
              </a:rPr>
              <a:t>Pilates</a:t>
            </a:r>
            <a:r>
              <a:rPr sz="1400" spc="-30" dirty="0">
                <a:latin typeface="Tahoma"/>
                <a:cs typeface="Tahoma"/>
              </a:rPr>
              <a:t> </a:t>
            </a:r>
            <a:r>
              <a:rPr sz="1400" dirty="0">
                <a:latin typeface="Tahoma"/>
                <a:cs typeface="Tahoma"/>
              </a:rPr>
              <a:t>Eğitim</a:t>
            </a:r>
            <a:r>
              <a:rPr sz="1400" spc="-65" dirty="0">
                <a:latin typeface="Tahoma"/>
                <a:cs typeface="Tahoma"/>
              </a:rPr>
              <a:t> </a:t>
            </a:r>
            <a:r>
              <a:rPr sz="1400" spc="-10" dirty="0">
                <a:latin typeface="Tahoma"/>
                <a:cs typeface="Tahoma"/>
              </a:rPr>
              <a:t>1.Seviye</a:t>
            </a:r>
            <a:endParaRPr sz="1400">
              <a:latin typeface="Tahoma"/>
              <a:cs typeface="Tahoma"/>
            </a:endParaRPr>
          </a:p>
          <a:p>
            <a:pPr marL="173990" indent="-163195">
              <a:lnSpc>
                <a:spcPts val="1655"/>
              </a:lnSpc>
              <a:buSzPct val="92857"/>
              <a:buAutoNum type="arabicPlain"/>
              <a:tabLst>
                <a:tab pos="173990" algn="l"/>
              </a:tabLst>
            </a:pPr>
            <a:r>
              <a:rPr sz="1400" dirty="0">
                <a:latin typeface="Tahoma"/>
                <a:cs typeface="Tahoma"/>
              </a:rPr>
              <a:t>Yağlı Boya</a:t>
            </a:r>
            <a:r>
              <a:rPr sz="1400" spc="-45" dirty="0">
                <a:latin typeface="Tahoma"/>
                <a:cs typeface="Tahoma"/>
              </a:rPr>
              <a:t> </a:t>
            </a:r>
            <a:r>
              <a:rPr sz="1400" spc="-20" dirty="0">
                <a:latin typeface="Tahoma"/>
                <a:cs typeface="Tahoma"/>
              </a:rPr>
              <a:t>Resim</a:t>
            </a:r>
            <a:endParaRPr sz="1400">
              <a:latin typeface="Tahoma"/>
              <a:cs typeface="Tahoma"/>
            </a:endParaRPr>
          </a:p>
          <a:p>
            <a:pPr marL="173990" indent="-163830">
              <a:lnSpc>
                <a:spcPts val="1664"/>
              </a:lnSpc>
              <a:buSzPct val="92857"/>
              <a:buAutoNum type="arabicPlain"/>
              <a:tabLst>
                <a:tab pos="173990" algn="l"/>
              </a:tabLst>
            </a:pPr>
            <a:r>
              <a:rPr sz="1400" dirty="0">
                <a:latin typeface="Tahoma"/>
                <a:cs typeface="Tahoma"/>
              </a:rPr>
              <a:t>Piyano</a:t>
            </a:r>
            <a:r>
              <a:rPr sz="1400" spc="-60" dirty="0">
                <a:latin typeface="Tahoma"/>
                <a:cs typeface="Tahoma"/>
              </a:rPr>
              <a:t> </a:t>
            </a:r>
            <a:r>
              <a:rPr sz="1400" dirty="0">
                <a:latin typeface="Tahoma"/>
                <a:cs typeface="Tahoma"/>
              </a:rPr>
              <a:t>Eğitimi</a:t>
            </a:r>
            <a:r>
              <a:rPr sz="1400" spc="-50" dirty="0">
                <a:latin typeface="Tahoma"/>
                <a:cs typeface="Tahoma"/>
              </a:rPr>
              <a:t> </a:t>
            </a:r>
            <a:r>
              <a:rPr sz="1400" dirty="0">
                <a:latin typeface="Tahoma"/>
                <a:cs typeface="Tahoma"/>
              </a:rPr>
              <a:t>Başlangıç</a:t>
            </a:r>
            <a:r>
              <a:rPr sz="1400" spc="-15" dirty="0">
                <a:latin typeface="Tahoma"/>
                <a:cs typeface="Tahoma"/>
              </a:rPr>
              <a:t> </a:t>
            </a:r>
            <a:r>
              <a:rPr sz="1400" dirty="0">
                <a:latin typeface="Tahoma"/>
                <a:cs typeface="Tahoma"/>
              </a:rPr>
              <a:t>Düzeyi</a:t>
            </a:r>
            <a:r>
              <a:rPr sz="1400" spc="-55" dirty="0">
                <a:latin typeface="Tahoma"/>
                <a:cs typeface="Tahoma"/>
              </a:rPr>
              <a:t> </a:t>
            </a:r>
            <a:r>
              <a:rPr sz="1400" spc="-50" dirty="0">
                <a:latin typeface="Tahoma"/>
                <a:cs typeface="Tahoma"/>
              </a:rPr>
              <a:t>1</a:t>
            </a:r>
            <a:endParaRPr sz="1400">
              <a:latin typeface="Tahoma"/>
              <a:cs typeface="Tahoma"/>
            </a:endParaRPr>
          </a:p>
          <a:p>
            <a:pPr marL="173990" indent="-163195">
              <a:lnSpc>
                <a:spcPts val="1664"/>
              </a:lnSpc>
              <a:spcBef>
                <a:spcPts val="45"/>
              </a:spcBef>
              <a:buSzPct val="92857"/>
              <a:buAutoNum type="arabicPlain"/>
              <a:tabLst>
                <a:tab pos="173990" algn="l"/>
              </a:tabLst>
            </a:pPr>
            <a:r>
              <a:rPr sz="1400" dirty="0">
                <a:latin typeface="Tahoma"/>
                <a:cs typeface="Tahoma"/>
              </a:rPr>
              <a:t>Piyano</a:t>
            </a:r>
            <a:r>
              <a:rPr sz="1400" spc="-65" dirty="0">
                <a:latin typeface="Tahoma"/>
                <a:cs typeface="Tahoma"/>
              </a:rPr>
              <a:t> </a:t>
            </a:r>
            <a:r>
              <a:rPr sz="1400" dirty="0">
                <a:latin typeface="Tahoma"/>
                <a:cs typeface="Tahoma"/>
              </a:rPr>
              <a:t>Eğitimi</a:t>
            </a:r>
            <a:r>
              <a:rPr sz="1400" spc="-60" dirty="0">
                <a:latin typeface="Tahoma"/>
                <a:cs typeface="Tahoma"/>
              </a:rPr>
              <a:t> </a:t>
            </a:r>
            <a:r>
              <a:rPr sz="1400" dirty="0">
                <a:latin typeface="Tahoma"/>
                <a:cs typeface="Tahoma"/>
              </a:rPr>
              <a:t>Başlangıç</a:t>
            </a:r>
            <a:r>
              <a:rPr sz="1400" spc="-25" dirty="0">
                <a:latin typeface="Tahoma"/>
                <a:cs typeface="Tahoma"/>
              </a:rPr>
              <a:t> </a:t>
            </a:r>
            <a:r>
              <a:rPr sz="1400" dirty="0">
                <a:latin typeface="Tahoma"/>
                <a:cs typeface="Tahoma"/>
              </a:rPr>
              <a:t>Düzeyi</a:t>
            </a:r>
            <a:r>
              <a:rPr sz="1400" spc="-60" dirty="0">
                <a:latin typeface="Tahoma"/>
                <a:cs typeface="Tahoma"/>
              </a:rPr>
              <a:t> </a:t>
            </a:r>
            <a:r>
              <a:rPr sz="1400" spc="-50" dirty="0">
                <a:latin typeface="Tahoma"/>
                <a:cs typeface="Tahoma"/>
              </a:rPr>
              <a:t>2</a:t>
            </a:r>
            <a:endParaRPr sz="1400">
              <a:latin typeface="Tahoma"/>
              <a:cs typeface="Tahoma"/>
            </a:endParaRPr>
          </a:p>
          <a:p>
            <a:pPr marL="173990" indent="-163830">
              <a:lnSpc>
                <a:spcPts val="1664"/>
              </a:lnSpc>
              <a:buSzPct val="92857"/>
              <a:buAutoNum type="arabicPlain"/>
              <a:tabLst>
                <a:tab pos="173990" algn="l"/>
              </a:tabLst>
            </a:pPr>
            <a:r>
              <a:rPr sz="1400" dirty="0">
                <a:latin typeface="Tahoma"/>
                <a:cs typeface="Tahoma"/>
              </a:rPr>
              <a:t>Yan</a:t>
            </a:r>
            <a:r>
              <a:rPr sz="1400" spc="-75" dirty="0">
                <a:latin typeface="Tahoma"/>
                <a:cs typeface="Tahoma"/>
              </a:rPr>
              <a:t> </a:t>
            </a:r>
            <a:r>
              <a:rPr sz="1400" dirty="0">
                <a:latin typeface="Tahoma"/>
                <a:cs typeface="Tahoma"/>
              </a:rPr>
              <a:t>Flüt</a:t>
            </a:r>
            <a:r>
              <a:rPr sz="1400" spc="-50" dirty="0">
                <a:latin typeface="Tahoma"/>
                <a:cs typeface="Tahoma"/>
              </a:rPr>
              <a:t> </a:t>
            </a:r>
            <a:r>
              <a:rPr sz="1400" dirty="0">
                <a:latin typeface="Tahoma"/>
                <a:cs typeface="Tahoma"/>
              </a:rPr>
              <a:t>(Batı</a:t>
            </a:r>
            <a:r>
              <a:rPr sz="1400" spc="20" dirty="0">
                <a:latin typeface="Tahoma"/>
                <a:cs typeface="Tahoma"/>
              </a:rPr>
              <a:t> </a:t>
            </a:r>
            <a:r>
              <a:rPr sz="1400" dirty="0">
                <a:latin typeface="Tahoma"/>
                <a:cs typeface="Tahoma"/>
              </a:rPr>
              <a:t>Müziği)</a:t>
            </a:r>
            <a:r>
              <a:rPr sz="1400" spc="-50" dirty="0">
                <a:latin typeface="Tahoma"/>
                <a:cs typeface="Tahoma"/>
              </a:rPr>
              <a:t> </a:t>
            </a:r>
            <a:r>
              <a:rPr sz="1400" dirty="0">
                <a:latin typeface="Tahoma"/>
                <a:cs typeface="Tahoma"/>
              </a:rPr>
              <a:t>Eğitim</a:t>
            </a:r>
            <a:r>
              <a:rPr sz="1400" spc="-25" dirty="0">
                <a:latin typeface="Tahoma"/>
                <a:cs typeface="Tahoma"/>
              </a:rPr>
              <a:t> </a:t>
            </a:r>
            <a:r>
              <a:rPr sz="1400" dirty="0">
                <a:latin typeface="Tahoma"/>
                <a:cs typeface="Tahoma"/>
              </a:rPr>
              <a:t>Başlangıç</a:t>
            </a:r>
            <a:r>
              <a:rPr sz="1400" spc="-10" dirty="0">
                <a:latin typeface="Tahoma"/>
                <a:cs typeface="Tahoma"/>
              </a:rPr>
              <a:t> </a:t>
            </a:r>
            <a:r>
              <a:rPr sz="1400" dirty="0">
                <a:latin typeface="Tahoma"/>
                <a:cs typeface="Tahoma"/>
              </a:rPr>
              <a:t>Düzeyi</a:t>
            </a:r>
            <a:r>
              <a:rPr sz="1400" spc="-50" dirty="0">
                <a:latin typeface="Tahoma"/>
                <a:cs typeface="Tahoma"/>
              </a:rPr>
              <a:t> 1</a:t>
            </a:r>
            <a:endParaRPr sz="1400">
              <a:latin typeface="Tahoma"/>
              <a:cs typeface="Tahoma"/>
            </a:endParaRPr>
          </a:p>
          <a:p>
            <a:pPr marL="173990" indent="-163830">
              <a:lnSpc>
                <a:spcPts val="1664"/>
              </a:lnSpc>
              <a:spcBef>
                <a:spcPts val="50"/>
              </a:spcBef>
              <a:buSzPct val="92857"/>
              <a:buAutoNum type="arabicPlain"/>
              <a:tabLst>
                <a:tab pos="173990" algn="l"/>
              </a:tabLst>
            </a:pPr>
            <a:r>
              <a:rPr sz="1400" dirty="0">
                <a:latin typeface="Tahoma"/>
                <a:cs typeface="Tahoma"/>
              </a:rPr>
              <a:t>Karate</a:t>
            </a:r>
            <a:r>
              <a:rPr sz="1400" spc="-85" dirty="0">
                <a:latin typeface="Tahoma"/>
                <a:cs typeface="Tahoma"/>
              </a:rPr>
              <a:t> </a:t>
            </a:r>
            <a:r>
              <a:rPr sz="1400" dirty="0">
                <a:latin typeface="Tahoma"/>
                <a:cs typeface="Tahoma"/>
              </a:rPr>
              <a:t>(Beyaz</a:t>
            </a:r>
            <a:r>
              <a:rPr sz="1400" spc="30" dirty="0">
                <a:latin typeface="Tahoma"/>
                <a:cs typeface="Tahoma"/>
              </a:rPr>
              <a:t> </a:t>
            </a:r>
            <a:r>
              <a:rPr sz="1400" spc="-10" dirty="0">
                <a:latin typeface="Tahoma"/>
                <a:cs typeface="Tahoma"/>
              </a:rPr>
              <a:t>Kuşak)</a:t>
            </a:r>
            <a:endParaRPr sz="1400">
              <a:latin typeface="Tahoma"/>
              <a:cs typeface="Tahoma"/>
            </a:endParaRPr>
          </a:p>
          <a:p>
            <a:pPr marL="173990" indent="-163195">
              <a:lnSpc>
                <a:spcPts val="1650"/>
              </a:lnSpc>
              <a:buSzPct val="92857"/>
              <a:buAutoNum type="arabicPlain"/>
              <a:tabLst>
                <a:tab pos="173990" algn="l"/>
              </a:tabLst>
            </a:pPr>
            <a:r>
              <a:rPr sz="1400" dirty="0">
                <a:latin typeface="Tahoma"/>
                <a:cs typeface="Tahoma"/>
              </a:rPr>
              <a:t>Türk</a:t>
            </a:r>
            <a:r>
              <a:rPr sz="1400" spc="-45" dirty="0">
                <a:latin typeface="Tahoma"/>
                <a:cs typeface="Tahoma"/>
              </a:rPr>
              <a:t> </a:t>
            </a:r>
            <a:r>
              <a:rPr sz="1400" dirty="0">
                <a:latin typeface="Tahoma"/>
                <a:cs typeface="Tahoma"/>
              </a:rPr>
              <a:t>Halk</a:t>
            </a:r>
            <a:r>
              <a:rPr sz="1400" spc="-45" dirty="0">
                <a:latin typeface="Tahoma"/>
                <a:cs typeface="Tahoma"/>
              </a:rPr>
              <a:t> </a:t>
            </a:r>
            <a:r>
              <a:rPr sz="1400" dirty="0">
                <a:latin typeface="Tahoma"/>
                <a:cs typeface="Tahoma"/>
              </a:rPr>
              <a:t>Oyunları</a:t>
            </a:r>
            <a:r>
              <a:rPr sz="1400" spc="-30" dirty="0">
                <a:latin typeface="Tahoma"/>
                <a:cs typeface="Tahoma"/>
              </a:rPr>
              <a:t> </a:t>
            </a:r>
            <a:r>
              <a:rPr sz="1400" dirty="0">
                <a:latin typeface="Tahoma"/>
                <a:cs typeface="Tahoma"/>
              </a:rPr>
              <a:t>Burdur</a:t>
            </a:r>
            <a:r>
              <a:rPr sz="1400" spc="-70" dirty="0">
                <a:latin typeface="Tahoma"/>
                <a:cs typeface="Tahoma"/>
              </a:rPr>
              <a:t> </a:t>
            </a:r>
            <a:r>
              <a:rPr sz="1400" dirty="0">
                <a:latin typeface="Tahoma"/>
                <a:cs typeface="Tahoma"/>
              </a:rPr>
              <a:t>Yöresi</a:t>
            </a:r>
            <a:r>
              <a:rPr sz="1400" spc="-25" dirty="0">
                <a:latin typeface="Tahoma"/>
                <a:cs typeface="Tahoma"/>
              </a:rPr>
              <a:t> </a:t>
            </a:r>
            <a:r>
              <a:rPr sz="1400" dirty="0">
                <a:latin typeface="Tahoma"/>
                <a:cs typeface="Tahoma"/>
              </a:rPr>
              <a:t>(Erkek</a:t>
            </a:r>
            <a:r>
              <a:rPr sz="1400" spc="-45" dirty="0">
                <a:latin typeface="Tahoma"/>
                <a:cs typeface="Tahoma"/>
              </a:rPr>
              <a:t> </a:t>
            </a:r>
            <a:r>
              <a:rPr sz="1400" spc="-10" dirty="0">
                <a:latin typeface="Tahoma"/>
                <a:cs typeface="Tahoma"/>
              </a:rPr>
              <a:t>Oyunları)</a:t>
            </a:r>
            <a:endParaRPr sz="1400">
              <a:latin typeface="Tahoma"/>
              <a:cs typeface="Tahoma"/>
            </a:endParaRPr>
          </a:p>
          <a:p>
            <a:pPr marL="173990" indent="-163830">
              <a:lnSpc>
                <a:spcPts val="1664"/>
              </a:lnSpc>
              <a:buSzPct val="92857"/>
              <a:buAutoNum type="arabicPlain"/>
              <a:tabLst>
                <a:tab pos="173990" algn="l"/>
              </a:tabLst>
            </a:pPr>
            <a:r>
              <a:rPr sz="1400" dirty="0">
                <a:latin typeface="Tahoma"/>
                <a:cs typeface="Tahoma"/>
              </a:rPr>
              <a:t>Türk</a:t>
            </a:r>
            <a:r>
              <a:rPr sz="1400" spc="-40" dirty="0">
                <a:latin typeface="Tahoma"/>
                <a:cs typeface="Tahoma"/>
              </a:rPr>
              <a:t> </a:t>
            </a:r>
            <a:r>
              <a:rPr sz="1400" dirty="0">
                <a:latin typeface="Tahoma"/>
                <a:cs typeface="Tahoma"/>
              </a:rPr>
              <a:t>Halk</a:t>
            </a:r>
            <a:r>
              <a:rPr sz="1400" spc="-35" dirty="0">
                <a:latin typeface="Tahoma"/>
                <a:cs typeface="Tahoma"/>
              </a:rPr>
              <a:t> </a:t>
            </a:r>
            <a:r>
              <a:rPr sz="1400" dirty="0">
                <a:latin typeface="Tahoma"/>
                <a:cs typeface="Tahoma"/>
              </a:rPr>
              <a:t>Oyunları</a:t>
            </a:r>
            <a:r>
              <a:rPr sz="1400" spc="-25" dirty="0">
                <a:latin typeface="Tahoma"/>
                <a:cs typeface="Tahoma"/>
              </a:rPr>
              <a:t> </a:t>
            </a:r>
            <a:r>
              <a:rPr sz="1400" dirty="0">
                <a:latin typeface="Tahoma"/>
                <a:cs typeface="Tahoma"/>
              </a:rPr>
              <a:t>Ankara</a:t>
            </a:r>
            <a:r>
              <a:rPr sz="1400" spc="-70" dirty="0">
                <a:latin typeface="Tahoma"/>
                <a:cs typeface="Tahoma"/>
              </a:rPr>
              <a:t> </a:t>
            </a:r>
            <a:r>
              <a:rPr sz="1400" dirty="0">
                <a:latin typeface="Tahoma"/>
                <a:cs typeface="Tahoma"/>
              </a:rPr>
              <a:t>Yöresi</a:t>
            </a:r>
            <a:r>
              <a:rPr sz="1400" spc="-30" dirty="0">
                <a:latin typeface="Tahoma"/>
                <a:cs typeface="Tahoma"/>
              </a:rPr>
              <a:t> </a:t>
            </a:r>
            <a:r>
              <a:rPr sz="1400" spc="-10" dirty="0">
                <a:latin typeface="Tahoma"/>
                <a:cs typeface="Tahoma"/>
              </a:rPr>
              <a:t>(Kadın)</a:t>
            </a:r>
            <a:endParaRPr sz="1400">
              <a:latin typeface="Tahoma"/>
              <a:cs typeface="Tahoma"/>
            </a:endParaRPr>
          </a:p>
          <a:p>
            <a:pPr marL="173990" indent="-163830">
              <a:lnSpc>
                <a:spcPts val="1664"/>
              </a:lnSpc>
              <a:spcBef>
                <a:spcPts val="45"/>
              </a:spcBef>
              <a:buSzPct val="92857"/>
              <a:buAutoNum type="arabicPlain"/>
              <a:tabLst>
                <a:tab pos="173990" algn="l"/>
              </a:tabLst>
            </a:pPr>
            <a:r>
              <a:rPr sz="1400" dirty="0">
                <a:latin typeface="Tahoma"/>
                <a:cs typeface="Tahoma"/>
              </a:rPr>
              <a:t>Türk</a:t>
            </a:r>
            <a:r>
              <a:rPr sz="1400" spc="-40" dirty="0">
                <a:latin typeface="Tahoma"/>
                <a:cs typeface="Tahoma"/>
              </a:rPr>
              <a:t> </a:t>
            </a:r>
            <a:r>
              <a:rPr sz="1400" dirty="0">
                <a:latin typeface="Tahoma"/>
                <a:cs typeface="Tahoma"/>
              </a:rPr>
              <a:t>Halk</a:t>
            </a:r>
            <a:r>
              <a:rPr sz="1400" spc="-40" dirty="0">
                <a:latin typeface="Tahoma"/>
                <a:cs typeface="Tahoma"/>
              </a:rPr>
              <a:t> </a:t>
            </a:r>
            <a:r>
              <a:rPr sz="1400" dirty="0">
                <a:latin typeface="Tahoma"/>
                <a:cs typeface="Tahoma"/>
              </a:rPr>
              <a:t>Oyunları</a:t>
            </a:r>
            <a:r>
              <a:rPr sz="1400" spc="-25" dirty="0">
                <a:latin typeface="Tahoma"/>
                <a:cs typeface="Tahoma"/>
              </a:rPr>
              <a:t> </a:t>
            </a:r>
            <a:r>
              <a:rPr sz="1400" dirty="0">
                <a:latin typeface="Tahoma"/>
                <a:cs typeface="Tahoma"/>
              </a:rPr>
              <a:t>Kırklareli</a:t>
            </a:r>
            <a:r>
              <a:rPr sz="1400" spc="-30" dirty="0">
                <a:latin typeface="Tahoma"/>
                <a:cs typeface="Tahoma"/>
              </a:rPr>
              <a:t> </a:t>
            </a:r>
            <a:r>
              <a:rPr sz="1400" spc="-10" dirty="0">
                <a:latin typeface="Tahoma"/>
                <a:cs typeface="Tahoma"/>
              </a:rPr>
              <a:t>Yöresi</a:t>
            </a:r>
            <a:endParaRPr sz="1400">
              <a:latin typeface="Tahoma"/>
              <a:cs typeface="Tahoma"/>
            </a:endParaRPr>
          </a:p>
          <a:p>
            <a:pPr marL="270510" indent="-257810">
              <a:lnSpc>
                <a:spcPts val="1664"/>
              </a:lnSpc>
              <a:buSzPct val="92857"/>
              <a:buAutoNum type="arabicPlain"/>
              <a:tabLst>
                <a:tab pos="270510" algn="l"/>
              </a:tabLst>
            </a:pPr>
            <a:r>
              <a:rPr sz="1400" dirty="0">
                <a:latin typeface="Tahoma"/>
                <a:cs typeface="Tahoma"/>
              </a:rPr>
              <a:t>Tenis</a:t>
            </a:r>
            <a:r>
              <a:rPr sz="1400" spc="20" dirty="0">
                <a:latin typeface="Tahoma"/>
                <a:cs typeface="Tahoma"/>
              </a:rPr>
              <a:t> </a:t>
            </a:r>
            <a:r>
              <a:rPr sz="1400" dirty="0">
                <a:latin typeface="Tahoma"/>
                <a:cs typeface="Tahoma"/>
              </a:rPr>
              <a:t>16</a:t>
            </a:r>
            <a:r>
              <a:rPr sz="1400" spc="-40" dirty="0">
                <a:latin typeface="Tahoma"/>
                <a:cs typeface="Tahoma"/>
              </a:rPr>
              <a:t> </a:t>
            </a:r>
            <a:r>
              <a:rPr sz="1400" dirty="0">
                <a:latin typeface="Tahoma"/>
                <a:cs typeface="Tahoma"/>
              </a:rPr>
              <a:t>Yaş</a:t>
            </a:r>
            <a:r>
              <a:rPr sz="1400" spc="20" dirty="0">
                <a:latin typeface="Tahoma"/>
                <a:cs typeface="Tahoma"/>
              </a:rPr>
              <a:t> </a:t>
            </a:r>
            <a:r>
              <a:rPr sz="1400" dirty="0">
                <a:latin typeface="Tahoma"/>
                <a:cs typeface="Tahoma"/>
              </a:rPr>
              <a:t>ve</a:t>
            </a:r>
            <a:r>
              <a:rPr sz="1400" spc="-15" dirty="0">
                <a:latin typeface="Tahoma"/>
                <a:cs typeface="Tahoma"/>
              </a:rPr>
              <a:t> </a:t>
            </a:r>
            <a:r>
              <a:rPr sz="1400" spc="-20" dirty="0">
                <a:latin typeface="Tahoma"/>
                <a:cs typeface="Tahoma"/>
              </a:rPr>
              <a:t>Üzeri</a:t>
            </a:r>
            <a:endParaRPr sz="1400">
              <a:latin typeface="Tahoma"/>
              <a:cs typeface="Tahoma"/>
            </a:endParaRPr>
          </a:p>
          <a:p>
            <a:pPr marL="269875" indent="-257175">
              <a:lnSpc>
                <a:spcPts val="1664"/>
              </a:lnSpc>
              <a:spcBef>
                <a:spcPts val="50"/>
              </a:spcBef>
              <a:buSzPct val="92857"/>
              <a:buAutoNum type="arabicPlain"/>
              <a:tabLst>
                <a:tab pos="269875" algn="l"/>
              </a:tabLst>
            </a:pPr>
            <a:r>
              <a:rPr sz="1400" dirty="0">
                <a:latin typeface="Tahoma"/>
                <a:cs typeface="Tahoma"/>
              </a:rPr>
              <a:t>Artistik</a:t>
            </a:r>
            <a:r>
              <a:rPr sz="1400" spc="-30" dirty="0">
                <a:latin typeface="Tahoma"/>
                <a:cs typeface="Tahoma"/>
              </a:rPr>
              <a:t> </a:t>
            </a:r>
            <a:r>
              <a:rPr sz="1400" dirty="0">
                <a:latin typeface="Tahoma"/>
                <a:cs typeface="Tahoma"/>
              </a:rPr>
              <a:t>Jimnastik</a:t>
            </a:r>
            <a:r>
              <a:rPr sz="1400" spc="-25" dirty="0">
                <a:latin typeface="Tahoma"/>
                <a:cs typeface="Tahoma"/>
              </a:rPr>
              <a:t> </a:t>
            </a:r>
            <a:r>
              <a:rPr sz="1400" dirty="0">
                <a:latin typeface="Tahoma"/>
                <a:cs typeface="Tahoma"/>
              </a:rPr>
              <a:t>Temel</a:t>
            </a:r>
            <a:r>
              <a:rPr sz="1400" spc="-15" dirty="0">
                <a:latin typeface="Tahoma"/>
                <a:cs typeface="Tahoma"/>
              </a:rPr>
              <a:t> </a:t>
            </a:r>
            <a:r>
              <a:rPr sz="1400" spc="-10" dirty="0">
                <a:latin typeface="Tahoma"/>
                <a:cs typeface="Tahoma"/>
              </a:rPr>
              <a:t>Eğitim</a:t>
            </a:r>
            <a:endParaRPr sz="1400">
              <a:latin typeface="Tahoma"/>
              <a:cs typeface="Tahoma"/>
            </a:endParaRPr>
          </a:p>
          <a:p>
            <a:pPr marL="270510" indent="-257810">
              <a:lnSpc>
                <a:spcPts val="1650"/>
              </a:lnSpc>
              <a:buSzPct val="92857"/>
              <a:buAutoNum type="arabicPlain"/>
              <a:tabLst>
                <a:tab pos="270510" algn="l"/>
              </a:tabLst>
            </a:pPr>
            <a:r>
              <a:rPr sz="1400" dirty="0">
                <a:latin typeface="Tahoma"/>
                <a:cs typeface="Tahoma"/>
              </a:rPr>
              <a:t>Artistik</a:t>
            </a:r>
            <a:r>
              <a:rPr sz="1400" spc="-35" dirty="0">
                <a:latin typeface="Tahoma"/>
                <a:cs typeface="Tahoma"/>
              </a:rPr>
              <a:t> </a:t>
            </a:r>
            <a:r>
              <a:rPr sz="1400" dirty="0">
                <a:latin typeface="Tahoma"/>
                <a:cs typeface="Tahoma"/>
              </a:rPr>
              <a:t>Jimnastik</a:t>
            </a:r>
            <a:r>
              <a:rPr sz="1400" spc="-35" dirty="0">
                <a:latin typeface="Tahoma"/>
                <a:cs typeface="Tahoma"/>
              </a:rPr>
              <a:t> </a:t>
            </a:r>
            <a:r>
              <a:rPr sz="1400" dirty="0">
                <a:latin typeface="Tahoma"/>
                <a:cs typeface="Tahoma"/>
              </a:rPr>
              <a:t>Temel</a:t>
            </a:r>
            <a:r>
              <a:rPr sz="1400" spc="-30" dirty="0">
                <a:latin typeface="Tahoma"/>
                <a:cs typeface="Tahoma"/>
              </a:rPr>
              <a:t> </a:t>
            </a:r>
            <a:r>
              <a:rPr sz="1400" spc="-10" dirty="0">
                <a:latin typeface="Tahoma"/>
                <a:cs typeface="Tahoma"/>
              </a:rPr>
              <a:t>Eğitim</a:t>
            </a:r>
            <a:endParaRPr sz="1400">
              <a:latin typeface="Tahoma"/>
              <a:cs typeface="Tahoma"/>
            </a:endParaRPr>
          </a:p>
          <a:p>
            <a:pPr marL="270510" indent="-257810">
              <a:lnSpc>
                <a:spcPts val="1664"/>
              </a:lnSpc>
              <a:buSzPct val="92857"/>
              <a:buAutoNum type="arabicPlain"/>
              <a:tabLst>
                <a:tab pos="270510" algn="l"/>
              </a:tabLst>
            </a:pPr>
            <a:r>
              <a:rPr sz="1400" dirty="0">
                <a:latin typeface="Tahoma"/>
                <a:cs typeface="Tahoma"/>
              </a:rPr>
              <a:t>RAGBİ</a:t>
            </a:r>
            <a:r>
              <a:rPr sz="1400" spc="-45" dirty="0">
                <a:latin typeface="Tahoma"/>
                <a:cs typeface="Tahoma"/>
              </a:rPr>
              <a:t> </a:t>
            </a:r>
            <a:r>
              <a:rPr sz="1400" spc="-10" dirty="0">
                <a:latin typeface="Tahoma"/>
                <a:cs typeface="Tahoma"/>
              </a:rPr>
              <a:t>(1.Seviye)</a:t>
            </a:r>
            <a:endParaRPr sz="1400">
              <a:latin typeface="Tahoma"/>
              <a:cs typeface="Tahoma"/>
            </a:endParaRPr>
          </a:p>
          <a:p>
            <a:pPr marL="269875" indent="-257175">
              <a:lnSpc>
                <a:spcPts val="1664"/>
              </a:lnSpc>
              <a:spcBef>
                <a:spcPts val="45"/>
              </a:spcBef>
              <a:buSzPct val="92857"/>
              <a:buAutoNum type="arabicPlain"/>
              <a:tabLst>
                <a:tab pos="269875" algn="l"/>
              </a:tabLst>
            </a:pPr>
            <a:r>
              <a:rPr sz="1400" dirty="0">
                <a:latin typeface="Tahoma"/>
                <a:cs typeface="Tahoma"/>
              </a:rPr>
              <a:t>Ney</a:t>
            </a:r>
            <a:r>
              <a:rPr sz="1400" spc="15" dirty="0">
                <a:latin typeface="Tahoma"/>
                <a:cs typeface="Tahoma"/>
              </a:rPr>
              <a:t> </a:t>
            </a:r>
            <a:r>
              <a:rPr sz="1400" spc="-10" dirty="0">
                <a:latin typeface="Tahoma"/>
                <a:cs typeface="Tahoma"/>
              </a:rPr>
              <a:t>Eğitimi</a:t>
            </a:r>
            <a:endParaRPr sz="1400">
              <a:latin typeface="Tahoma"/>
              <a:cs typeface="Tahoma"/>
            </a:endParaRPr>
          </a:p>
          <a:p>
            <a:pPr marL="270510" indent="-257810">
              <a:lnSpc>
                <a:spcPts val="1664"/>
              </a:lnSpc>
              <a:buSzPct val="92857"/>
              <a:buAutoNum type="arabicPlain"/>
              <a:tabLst>
                <a:tab pos="270510" algn="l"/>
              </a:tabLst>
            </a:pPr>
            <a:r>
              <a:rPr sz="1400" dirty="0">
                <a:latin typeface="Tahoma"/>
                <a:cs typeface="Tahoma"/>
              </a:rPr>
              <a:t>Kanun</a:t>
            </a:r>
            <a:r>
              <a:rPr sz="1400" spc="-40" dirty="0">
                <a:latin typeface="Tahoma"/>
                <a:cs typeface="Tahoma"/>
              </a:rPr>
              <a:t> </a:t>
            </a:r>
            <a:r>
              <a:rPr sz="1400" dirty="0">
                <a:latin typeface="Tahoma"/>
                <a:cs typeface="Tahoma"/>
              </a:rPr>
              <a:t>Eğitimi</a:t>
            </a:r>
            <a:r>
              <a:rPr sz="1400" spc="-15" dirty="0">
                <a:latin typeface="Tahoma"/>
                <a:cs typeface="Tahoma"/>
              </a:rPr>
              <a:t> </a:t>
            </a:r>
            <a:r>
              <a:rPr sz="1400" dirty="0">
                <a:latin typeface="Tahoma"/>
                <a:cs typeface="Tahoma"/>
              </a:rPr>
              <a:t>Başlangıç</a:t>
            </a:r>
            <a:r>
              <a:rPr sz="1400" spc="-50" dirty="0">
                <a:latin typeface="Tahoma"/>
                <a:cs typeface="Tahoma"/>
              </a:rPr>
              <a:t> </a:t>
            </a:r>
            <a:r>
              <a:rPr sz="1400" spc="-10" dirty="0">
                <a:latin typeface="Tahoma"/>
                <a:cs typeface="Tahoma"/>
              </a:rPr>
              <a:t>Düzeyi</a:t>
            </a:r>
            <a:endParaRPr sz="1400">
              <a:latin typeface="Tahoma"/>
              <a:cs typeface="Tahoma"/>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911600" y="940752"/>
            <a:ext cx="2912745" cy="448945"/>
          </a:xfrm>
          <a:prstGeom prst="rect">
            <a:avLst/>
          </a:prstGeom>
        </p:spPr>
        <p:txBody>
          <a:bodyPr vert="horz" wrap="square" lIns="0" tIns="15875" rIns="0" bIns="0" rtlCol="0">
            <a:spAutoFit/>
          </a:bodyPr>
          <a:lstStyle/>
          <a:p>
            <a:pPr marL="12700">
              <a:lnSpc>
                <a:spcPct val="100000"/>
              </a:lnSpc>
              <a:spcBef>
                <a:spcPts val="125"/>
              </a:spcBef>
            </a:pPr>
            <a:r>
              <a:rPr b="1" dirty="0">
                <a:latin typeface="Cambria"/>
                <a:cs typeface="Cambria"/>
              </a:rPr>
              <a:t>MESLEKİ</a:t>
            </a:r>
            <a:r>
              <a:rPr b="1" spc="155" dirty="0">
                <a:latin typeface="Cambria"/>
                <a:cs typeface="Cambria"/>
              </a:rPr>
              <a:t> </a:t>
            </a:r>
            <a:r>
              <a:rPr b="1" spc="-10" dirty="0">
                <a:latin typeface="Cambria"/>
                <a:cs typeface="Cambria"/>
              </a:rPr>
              <a:t>GELİŞİM</a:t>
            </a:r>
          </a:p>
        </p:txBody>
      </p:sp>
      <p:sp>
        <p:nvSpPr>
          <p:cNvPr id="3" name="object 3"/>
          <p:cNvSpPr txBox="1"/>
          <p:nvPr/>
        </p:nvSpPr>
        <p:spPr>
          <a:xfrm>
            <a:off x="1009014" y="1381759"/>
            <a:ext cx="8181975" cy="4422775"/>
          </a:xfrm>
          <a:prstGeom prst="rect">
            <a:avLst/>
          </a:prstGeom>
        </p:spPr>
        <p:txBody>
          <a:bodyPr vert="horz" wrap="square" lIns="0" tIns="12700" rIns="0" bIns="0" rtlCol="0">
            <a:spAutoFit/>
          </a:bodyPr>
          <a:lstStyle/>
          <a:p>
            <a:pPr marL="149860" indent="-139700">
              <a:lnSpc>
                <a:spcPts val="1430"/>
              </a:lnSpc>
              <a:spcBef>
                <a:spcPts val="100"/>
              </a:spcBef>
              <a:buSzPct val="91666"/>
              <a:buAutoNum type="arabicPlain"/>
              <a:tabLst>
                <a:tab pos="149860" algn="l"/>
              </a:tabLst>
            </a:pPr>
            <a:r>
              <a:rPr sz="1200" dirty="0">
                <a:latin typeface="Tahoma"/>
                <a:cs typeface="Tahoma"/>
              </a:rPr>
              <a:t>Bilgisayar</a:t>
            </a:r>
            <a:r>
              <a:rPr sz="1200" spc="-40" dirty="0">
                <a:latin typeface="Tahoma"/>
                <a:cs typeface="Tahoma"/>
              </a:rPr>
              <a:t> </a:t>
            </a:r>
            <a:r>
              <a:rPr sz="1200" dirty="0">
                <a:latin typeface="Tahoma"/>
                <a:cs typeface="Tahoma"/>
              </a:rPr>
              <a:t>İşletmenliği</a:t>
            </a:r>
            <a:r>
              <a:rPr sz="1200" spc="-30" dirty="0">
                <a:latin typeface="Tahoma"/>
                <a:cs typeface="Tahoma"/>
              </a:rPr>
              <a:t> </a:t>
            </a:r>
            <a:r>
              <a:rPr sz="1200" spc="-10" dirty="0">
                <a:latin typeface="Tahoma"/>
                <a:cs typeface="Tahoma"/>
              </a:rPr>
              <a:t>(Operatörlüğü)</a:t>
            </a:r>
            <a:endParaRPr sz="1200">
              <a:latin typeface="Tahoma"/>
              <a:cs typeface="Tahoma"/>
            </a:endParaRPr>
          </a:p>
          <a:p>
            <a:pPr marL="149860" indent="-139700">
              <a:lnSpc>
                <a:spcPts val="1425"/>
              </a:lnSpc>
              <a:buSzPct val="91666"/>
              <a:buAutoNum type="arabicPlain"/>
              <a:tabLst>
                <a:tab pos="149860" algn="l"/>
              </a:tabLst>
            </a:pPr>
            <a:r>
              <a:rPr sz="1200" dirty="0">
                <a:latin typeface="Tahoma"/>
                <a:cs typeface="Tahoma"/>
              </a:rPr>
              <a:t>Eğitimde</a:t>
            </a:r>
            <a:r>
              <a:rPr sz="1200" spc="-45" dirty="0">
                <a:latin typeface="Tahoma"/>
                <a:cs typeface="Tahoma"/>
              </a:rPr>
              <a:t> </a:t>
            </a:r>
            <a:r>
              <a:rPr sz="1200" dirty="0">
                <a:latin typeface="Tahoma"/>
                <a:cs typeface="Tahoma"/>
              </a:rPr>
              <a:t>Oyun</a:t>
            </a:r>
            <a:r>
              <a:rPr sz="1200" spc="-5" dirty="0">
                <a:latin typeface="Tahoma"/>
                <a:cs typeface="Tahoma"/>
              </a:rPr>
              <a:t> </a:t>
            </a:r>
            <a:r>
              <a:rPr sz="1200" spc="-10" dirty="0">
                <a:latin typeface="Tahoma"/>
                <a:cs typeface="Tahoma"/>
              </a:rPr>
              <a:t>Etkinlikleri</a:t>
            </a:r>
            <a:endParaRPr sz="1200">
              <a:latin typeface="Tahoma"/>
              <a:cs typeface="Tahoma"/>
            </a:endParaRPr>
          </a:p>
          <a:p>
            <a:pPr marL="149860" indent="-139700">
              <a:lnSpc>
                <a:spcPts val="1435"/>
              </a:lnSpc>
              <a:buSzPct val="91666"/>
              <a:buAutoNum type="arabicPlain"/>
              <a:tabLst>
                <a:tab pos="149860" algn="l"/>
              </a:tabLst>
            </a:pPr>
            <a:r>
              <a:rPr sz="1200" dirty="0">
                <a:latin typeface="Tahoma"/>
                <a:cs typeface="Tahoma"/>
              </a:rPr>
              <a:t>Kadın</a:t>
            </a:r>
            <a:r>
              <a:rPr sz="1200" spc="-15" dirty="0">
                <a:latin typeface="Tahoma"/>
                <a:cs typeface="Tahoma"/>
              </a:rPr>
              <a:t> </a:t>
            </a:r>
            <a:r>
              <a:rPr sz="1200" dirty="0">
                <a:latin typeface="Tahoma"/>
                <a:cs typeface="Tahoma"/>
              </a:rPr>
              <a:t>Elbise</a:t>
            </a:r>
            <a:r>
              <a:rPr sz="1200" spc="-45" dirty="0">
                <a:latin typeface="Tahoma"/>
                <a:cs typeface="Tahoma"/>
              </a:rPr>
              <a:t> </a:t>
            </a:r>
            <a:r>
              <a:rPr sz="1200" spc="-10" dirty="0">
                <a:latin typeface="Tahoma"/>
                <a:cs typeface="Tahoma"/>
              </a:rPr>
              <a:t>Dikimi</a:t>
            </a:r>
            <a:endParaRPr sz="1200">
              <a:latin typeface="Tahoma"/>
              <a:cs typeface="Tahoma"/>
            </a:endParaRPr>
          </a:p>
          <a:p>
            <a:pPr marL="149860" indent="-139700">
              <a:lnSpc>
                <a:spcPts val="1435"/>
              </a:lnSpc>
              <a:spcBef>
                <a:spcPts val="60"/>
              </a:spcBef>
              <a:buSzPct val="91666"/>
              <a:buAutoNum type="arabicPlain"/>
              <a:tabLst>
                <a:tab pos="149860" algn="l"/>
              </a:tabLst>
            </a:pPr>
            <a:r>
              <a:rPr sz="1200" dirty="0">
                <a:latin typeface="Tahoma"/>
                <a:cs typeface="Tahoma"/>
              </a:rPr>
              <a:t>Aşçı</a:t>
            </a:r>
            <a:r>
              <a:rPr sz="1200" spc="-20" dirty="0">
                <a:latin typeface="Tahoma"/>
                <a:cs typeface="Tahoma"/>
              </a:rPr>
              <a:t> </a:t>
            </a:r>
            <a:r>
              <a:rPr sz="1200" spc="-10" dirty="0">
                <a:latin typeface="Tahoma"/>
                <a:cs typeface="Tahoma"/>
              </a:rPr>
              <a:t>Çırağı</a:t>
            </a:r>
            <a:endParaRPr sz="1200">
              <a:latin typeface="Tahoma"/>
              <a:cs typeface="Tahoma"/>
            </a:endParaRPr>
          </a:p>
          <a:p>
            <a:pPr marL="149860" indent="-139700">
              <a:lnSpc>
                <a:spcPts val="1425"/>
              </a:lnSpc>
              <a:buSzPct val="91666"/>
              <a:buAutoNum type="arabicPlain"/>
              <a:tabLst>
                <a:tab pos="149860" algn="l"/>
              </a:tabLst>
            </a:pPr>
            <a:r>
              <a:rPr sz="1200" dirty="0">
                <a:latin typeface="Tahoma"/>
                <a:cs typeface="Tahoma"/>
              </a:rPr>
              <a:t>Emlak </a:t>
            </a:r>
            <a:r>
              <a:rPr sz="1200" spc="-10" dirty="0">
                <a:latin typeface="Tahoma"/>
                <a:cs typeface="Tahoma"/>
              </a:rPr>
              <a:t>Danışmanlığı</a:t>
            </a:r>
            <a:endParaRPr sz="1200">
              <a:latin typeface="Tahoma"/>
              <a:cs typeface="Tahoma"/>
            </a:endParaRPr>
          </a:p>
          <a:p>
            <a:pPr marL="12700">
              <a:lnSpc>
                <a:spcPts val="1425"/>
              </a:lnSpc>
            </a:pPr>
            <a:r>
              <a:rPr sz="1200" spc="-10" dirty="0">
                <a:latin typeface="Tahoma"/>
                <a:cs typeface="Tahoma"/>
              </a:rPr>
              <a:t>6-0-</a:t>
            </a:r>
            <a:r>
              <a:rPr sz="1200" dirty="0">
                <a:latin typeface="Tahoma"/>
                <a:cs typeface="Tahoma"/>
              </a:rPr>
              <a:t>72</a:t>
            </a:r>
            <a:r>
              <a:rPr sz="1200" spc="-45" dirty="0">
                <a:latin typeface="Tahoma"/>
                <a:cs typeface="Tahoma"/>
              </a:rPr>
              <a:t> </a:t>
            </a:r>
            <a:r>
              <a:rPr sz="1200" dirty="0">
                <a:latin typeface="Tahoma"/>
                <a:cs typeface="Tahoma"/>
              </a:rPr>
              <a:t>Ay</a:t>
            </a:r>
            <a:r>
              <a:rPr sz="1200" spc="10" dirty="0">
                <a:latin typeface="Tahoma"/>
                <a:cs typeface="Tahoma"/>
              </a:rPr>
              <a:t> </a:t>
            </a:r>
            <a:r>
              <a:rPr sz="1200" dirty="0">
                <a:latin typeface="Tahoma"/>
                <a:cs typeface="Tahoma"/>
              </a:rPr>
              <a:t>Çocuk</a:t>
            </a:r>
            <a:r>
              <a:rPr sz="1200" spc="15" dirty="0">
                <a:latin typeface="Tahoma"/>
                <a:cs typeface="Tahoma"/>
              </a:rPr>
              <a:t> </a:t>
            </a:r>
            <a:r>
              <a:rPr sz="1200" spc="-10" dirty="0">
                <a:latin typeface="Tahoma"/>
                <a:cs typeface="Tahoma"/>
              </a:rPr>
              <a:t>Gelişimi</a:t>
            </a:r>
            <a:endParaRPr sz="1200">
              <a:latin typeface="Tahoma"/>
              <a:cs typeface="Tahoma"/>
            </a:endParaRPr>
          </a:p>
          <a:p>
            <a:pPr marL="149860" indent="-139700">
              <a:lnSpc>
                <a:spcPts val="1425"/>
              </a:lnSpc>
              <a:buSzPct val="91666"/>
              <a:buAutoNum type="arabicPlain" startAt="7"/>
              <a:tabLst>
                <a:tab pos="149860" algn="l"/>
              </a:tabLst>
            </a:pPr>
            <a:r>
              <a:rPr sz="1200" dirty="0">
                <a:latin typeface="Tahoma"/>
                <a:cs typeface="Tahoma"/>
              </a:rPr>
              <a:t>Ev</a:t>
            </a:r>
            <a:r>
              <a:rPr sz="1200" spc="-30" dirty="0">
                <a:latin typeface="Tahoma"/>
                <a:cs typeface="Tahoma"/>
              </a:rPr>
              <a:t> </a:t>
            </a:r>
            <a:r>
              <a:rPr sz="1200" dirty="0">
                <a:latin typeface="Tahoma"/>
                <a:cs typeface="Tahoma"/>
              </a:rPr>
              <a:t>ve</a:t>
            </a:r>
            <a:r>
              <a:rPr sz="1200" spc="10" dirty="0">
                <a:latin typeface="Tahoma"/>
                <a:cs typeface="Tahoma"/>
              </a:rPr>
              <a:t> </a:t>
            </a:r>
            <a:r>
              <a:rPr sz="1200" dirty="0">
                <a:latin typeface="Tahoma"/>
                <a:cs typeface="Tahoma"/>
              </a:rPr>
              <a:t>Kurum</a:t>
            </a:r>
            <a:r>
              <a:rPr sz="1200" spc="-60" dirty="0">
                <a:latin typeface="Tahoma"/>
                <a:cs typeface="Tahoma"/>
              </a:rPr>
              <a:t> </a:t>
            </a:r>
            <a:r>
              <a:rPr sz="1200" spc="-10" dirty="0">
                <a:latin typeface="Tahoma"/>
                <a:cs typeface="Tahoma"/>
              </a:rPr>
              <a:t>Temizliği</a:t>
            </a:r>
            <a:endParaRPr sz="1200">
              <a:latin typeface="Tahoma"/>
              <a:cs typeface="Tahoma"/>
            </a:endParaRPr>
          </a:p>
          <a:p>
            <a:pPr marL="149860" indent="-139700">
              <a:lnSpc>
                <a:spcPts val="1435"/>
              </a:lnSpc>
              <a:buSzPct val="91666"/>
              <a:buAutoNum type="arabicPlain" startAt="7"/>
              <a:tabLst>
                <a:tab pos="149860" algn="l"/>
              </a:tabLst>
            </a:pPr>
            <a:r>
              <a:rPr sz="1200" dirty="0">
                <a:latin typeface="Tahoma"/>
                <a:cs typeface="Tahoma"/>
              </a:rPr>
              <a:t>Güneş</a:t>
            </a:r>
            <a:r>
              <a:rPr sz="1200" spc="-40" dirty="0">
                <a:latin typeface="Tahoma"/>
                <a:cs typeface="Tahoma"/>
              </a:rPr>
              <a:t> </a:t>
            </a:r>
            <a:r>
              <a:rPr sz="1200" dirty="0">
                <a:latin typeface="Tahoma"/>
                <a:cs typeface="Tahoma"/>
              </a:rPr>
              <a:t>Enerjisi Temel</a:t>
            </a:r>
            <a:r>
              <a:rPr sz="1200" spc="-70" dirty="0">
                <a:latin typeface="Tahoma"/>
                <a:cs typeface="Tahoma"/>
              </a:rPr>
              <a:t> </a:t>
            </a:r>
            <a:r>
              <a:rPr sz="1200" spc="-10" dirty="0">
                <a:latin typeface="Tahoma"/>
                <a:cs typeface="Tahoma"/>
              </a:rPr>
              <a:t>Eğitimi</a:t>
            </a:r>
            <a:endParaRPr sz="1200">
              <a:latin typeface="Tahoma"/>
              <a:cs typeface="Tahoma"/>
            </a:endParaRPr>
          </a:p>
          <a:p>
            <a:pPr marL="149860" indent="-139700">
              <a:lnSpc>
                <a:spcPts val="1435"/>
              </a:lnSpc>
              <a:spcBef>
                <a:spcPts val="60"/>
              </a:spcBef>
              <a:buSzPct val="91666"/>
              <a:buAutoNum type="arabicPlain" startAt="7"/>
              <a:tabLst>
                <a:tab pos="149860" algn="l"/>
              </a:tabLst>
            </a:pPr>
            <a:r>
              <a:rPr sz="1200" spc="-10" dirty="0">
                <a:latin typeface="Tahoma"/>
                <a:cs typeface="Tahoma"/>
              </a:rPr>
              <a:t>Yedieminlik</a:t>
            </a:r>
            <a:endParaRPr sz="1200">
              <a:latin typeface="Tahoma"/>
              <a:cs typeface="Tahoma"/>
            </a:endParaRPr>
          </a:p>
          <a:p>
            <a:pPr marL="232410" indent="-219710">
              <a:lnSpc>
                <a:spcPts val="1425"/>
              </a:lnSpc>
              <a:buSzPct val="91666"/>
              <a:buAutoNum type="arabicPlain" startAt="7"/>
              <a:tabLst>
                <a:tab pos="232410" algn="l"/>
              </a:tabLst>
            </a:pPr>
            <a:r>
              <a:rPr sz="1200" dirty="0">
                <a:latin typeface="Tahoma"/>
                <a:cs typeface="Tahoma"/>
              </a:rPr>
              <a:t>İş</a:t>
            </a:r>
            <a:r>
              <a:rPr sz="1200" spc="-40" dirty="0">
                <a:latin typeface="Tahoma"/>
                <a:cs typeface="Tahoma"/>
              </a:rPr>
              <a:t> </a:t>
            </a:r>
            <a:r>
              <a:rPr sz="1200" dirty="0">
                <a:latin typeface="Tahoma"/>
                <a:cs typeface="Tahoma"/>
              </a:rPr>
              <a:t>Bulma</a:t>
            </a:r>
            <a:r>
              <a:rPr sz="1200" spc="-50" dirty="0">
                <a:latin typeface="Tahoma"/>
                <a:cs typeface="Tahoma"/>
              </a:rPr>
              <a:t> </a:t>
            </a:r>
            <a:r>
              <a:rPr sz="1200" dirty="0">
                <a:latin typeface="Tahoma"/>
                <a:cs typeface="Tahoma"/>
              </a:rPr>
              <a:t>Stratejileri</a:t>
            </a:r>
            <a:r>
              <a:rPr sz="1200" spc="-75" dirty="0">
                <a:latin typeface="Tahoma"/>
                <a:cs typeface="Tahoma"/>
              </a:rPr>
              <a:t> </a:t>
            </a:r>
            <a:r>
              <a:rPr sz="1200" dirty="0">
                <a:latin typeface="Tahoma"/>
                <a:cs typeface="Tahoma"/>
              </a:rPr>
              <a:t>ve</a:t>
            </a:r>
            <a:r>
              <a:rPr sz="1200" spc="10" dirty="0">
                <a:latin typeface="Tahoma"/>
                <a:cs typeface="Tahoma"/>
              </a:rPr>
              <a:t> </a:t>
            </a:r>
            <a:r>
              <a:rPr sz="1200" dirty="0">
                <a:latin typeface="Tahoma"/>
                <a:cs typeface="Tahoma"/>
              </a:rPr>
              <a:t>Mülakat</a:t>
            </a:r>
            <a:r>
              <a:rPr sz="1200" spc="15" dirty="0">
                <a:latin typeface="Tahoma"/>
                <a:cs typeface="Tahoma"/>
              </a:rPr>
              <a:t> </a:t>
            </a:r>
            <a:r>
              <a:rPr sz="1200" spc="-10" dirty="0">
                <a:latin typeface="Tahoma"/>
                <a:cs typeface="Tahoma"/>
              </a:rPr>
              <a:t>Teknikleri</a:t>
            </a:r>
            <a:endParaRPr sz="1200">
              <a:latin typeface="Tahoma"/>
              <a:cs typeface="Tahoma"/>
            </a:endParaRPr>
          </a:p>
          <a:p>
            <a:pPr marL="232410" indent="-219710">
              <a:lnSpc>
                <a:spcPts val="1425"/>
              </a:lnSpc>
              <a:buSzPct val="91666"/>
              <a:buAutoNum type="arabicPlain" startAt="7"/>
              <a:tabLst>
                <a:tab pos="232410" algn="l"/>
              </a:tabLst>
            </a:pPr>
            <a:r>
              <a:rPr sz="1200" dirty="0">
                <a:latin typeface="Tahoma"/>
                <a:cs typeface="Tahoma"/>
              </a:rPr>
              <a:t>İş</a:t>
            </a:r>
            <a:r>
              <a:rPr sz="1200" spc="-20" dirty="0">
                <a:latin typeface="Tahoma"/>
                <a:cs typeface="Tahoma"/>
              </a:rPr>
              <a:t> </a:t>
            </a:r>
            <a:r>
              <a:rPr sz="1200" dirty="0">
                <a:latin typeface="Tahoma"/>
                <a:cs typeface="Tahoma"/>
              </a:rPr>
              <a:t>ve</a:t>
            </a:r>
            <a:r>
              <a:rPr sz="1200" spc="30" dirty="0">
                <a:latin typeface="Tahoma"/>
                <a:cs typeface="Tahoma"/>
              </a:rPr>
              <a:t> </a:t>
            </a:r>
            <a:r>
              <a:rPr sz="1200" dirty="0">
                <a:latin typeface="Tahoma"/>
                <a:cs typeface="Tahoma"/>
              </a:rPr>
              <a:t>Sosyal</a:t>
            </a:r>
            <a:r>
              <a:rPr sz="1200" spc="-60" dirty="0">
                <a:latin typeface="Tahoma"/>
                <a:cs typeface="Tahoma"/>
              </a:rPr>
              <a:t> </a:t>
            </a:r>
            <a:r>
              <a:rPr sz="1200" dirty="0">
                <a:latin typeface="Tahoma"/>
                <a:cs typeface="Tahoma"/>
              </a:rPr>
              <a:t>Hayatta</a:t>
            </a:r>
            <a:r>
              <a:rPr sz="1200" spc="-40" dirty="0">
                <a:latin typeface="Tahoma"/>
                <a:cs typeface="Tahoma"/>
              </a:rPr>
              <a:t> </a:t>
            </a:r>
            <a:r>
              <a:rPr sz="1200" spc="-10" dirty="0">
                <a:latin typeface="Tahoma"/>
                <a:cs typeface="Tahoma"/>
              </a:rPr>
              <a:t>İletişim</a:t>
            </a:r>
            <a:endParaRPr sz="1200">
              <a:latin typeface="Tahoma"/>
              <a:cs typeface="Tahoma"/>
            </a:endParaRPr>
          </a:p>
          <a:p>
            <a:pPr marL="232410" indent="-219710">
              <a:lnSpc>
                <a:spcPts val="1425"/>
              </a:lnSpc>
              <a:buSzPct val="91666"/>
              <a:buAutoNum type="arabicPlain" startAt="7"/>
              <a:tabLst>
                <a:tab pos="232410" algn="l"/>
              </a:tabLst>
            </a:pPr>
            <a:r>
              <a:rPr sz="1200" dirty="0">
                <a:latin typeface="Tahoma"/>
                <a:cs typeface="Tahoma"/>
              </a:rPr>
              <a:t>Sinai</a:t>
            </a:r>
            <a:r>
              <a:rPr sz="1200" spc="5" dirty="0">
                <a:latin typeface="Tahoma"/>
                <a:cs typeface="Tahoma"/>
              </a:rPr>
              <a:t> </a:t>
            </a:r>
            <a:r>
              <a:rPr sz="1200" spc="-10" dirty="0">
                <a:latin typeface="Tahoma"/>
                <a:cs typeface="Tahoma"/>
              </a:rPr>
              <a:t>Mülkiyet</a:t>
            </a:r>
            <a:endParaRPr sz="1200">
              <a:latin typeface="Tahoma"/>
              <a:cs typeface="Tahoma"/>
            </a:endParaRPr>
          </a:p>
          <a:p>
            <a:pPr marL="232410" indent="-219710">
              <a:lnSpc>
                <a:spcPts val="1430"/>
              </a:lnSpc>
              <a:buSzPct val="91666"/>
              <a:buAutoNum type="arabicPlain" startAt="7"/>
              <a:tabLst>
                <a:tab pos="232410" algn="l"/>
              </a:tabLst>
            </a:pPr>
            <a:r>
              <a:rPr sz="1200" dirty="0">
                <a:latin typeface="Tahoma"/>
                <a:cs typeface="Tahoma"/>
              </a:rPr>
              <a:t>Hazır</a:t>
            </a:r>
            <a:r>
              <a:rPr sz="1200" spc="-20" dirty="0">
                <a:latin typeface="Tahoma"/>
                <a:cs typeface="Tahoma"/>
              </a:rPr>
              <a:t> </a:t>
            </a:r>
            <a:r>
              <a:rPr sz="1200" dirty="0">
                <a:latin typeface="Tahoma"/>
                <a:cs typeface="Tahoma"/>
              </a:rPr>
              <a:t>Giyim</a:t>
            </a:r>
            <a:r>
              <a:rPr sz="1200" spc="-65" dirty="0">
                <a:latin typeface="Tahoma"/>
                <a:cs typeface="Tahoma"/>
              </a:rPr>
              <a:t> </a:t>
            </a:r>
            <a:r>
              <a:rPr sz="1200" dirty="0">
                <a:latin typeface="Tahoma"/>
                <a:cs typeface="Tahoma"/>
              </a:rPr>
              <a:t>Makinelerinde</a:t>
            </a:r>
            <a:r>
              <a:rPr sz="1200" spc="-60" dirty="0">
                <a:latin typeface="Tahoma"/>
                <a:cs typeface="Tahoma"/>
              </a:rPr>
              <a:t> </a:t>
            </a:r>
            <a:r>
              <a:rPr sz="1200" dirty="0">
                <a:latin typeface="Tahoma"/>
                <a:cs typeface="Tahoma"/>
              </a:rPr>
              <a:t>Geliştirme</a:t>
            </a:r>
            <a:r>
              <a:rPr sz="1200" spc="5" dirty="0">
                <a:latin typeface="Tahoma"/>
                <a:cs typeface="Tahoma"/>
              </a:rPr>
              <a:t> </a:t>
            </a:r>
            <a:r>
              <a:rPr sz="1200" dirty="0">
                <a:latin typeface="Tahoma"/>
                <a:cs typeface="Tahoma"/>
              </a:rPr>
              <a:t>ve</a:t>
            </a:r>
            <a:r>
              <a:rPr sz="1200" spc="-65" dirty="0">
                <a:latin typeface="Tahoma"/>
                <a:cs typeface="Tahoma"/>
              </a:rPr>
              <a:t> </a:t>
            </a:r>
            <a:r>
              <a:rPr sz="1200" dirty="0">
                <a:latin typeface="Tahoma"/>
                <a:cs typeface="Tahoma"/>
              </a:rPr>
              <a:t>Uyum</a:t>
            </a:r>
            <a:r>
              <a:rPr sz="1200" spc="-60" dirty="0">
                <a:latin typeface="Tahoma"/>
                <a:cs typeface="Tahoma"/>
              </a:rPr>
              <a:t> </a:t>
            </a:r>
            <a:r>
              <a:rPr sz="1200" spc="-10" dirty="0">
                <a:latin typeface="Tahoma"/>
                <a:cs typeface="Tahoma"/>
              </a:rPr>
              <a:t>Kursu</a:t>
            </a:r>
            <a:endParaRPr sz="1200">
              <a:latin typeface="Tahoma"/>
              <a:cs typeface="Tahoma"/>
            </a:endParaRPr>
          </a:p>
          <a:p>
            <a:pPr marL="232410" indent="-219710">
              <a:lnSpc>
                <a:spcPts val="1435"/>
              </a:lnSpc>
              <a:spcBef>
                <a:spcPts val="60"/>
              </a:spcBef>
              <a:buSzPct val="91666"/>
              <a:buAutoNum type="arabicPlain" startAt="7"/>
              <a:tabLst>
                <a:tab pos="232410" algn="l"/>
              </a:tabLst>
            </a:pPr>
            <a:r>
              <a:rPr sz="1200" dirty="0">
                <a:latin typeface="Tahoma"/>
                <a:cs typeface="Tahoma"/>
              </a:rPr>
              <a:t>Öğretmenlere</a:t>
            </a:r>
            <a:r>
              <a:rPr sz="1200" spc="-65" dirty="0">
                <a:latin typeface="Tahoma"/>
                <a:cs typeface="Tahoma"/>
              </a:rPr>
              <a:t> </a:t>
            </a:r>
            <a:r>
              <a:rPr sz="1200" dirty="0">
                <a:latin typeface="Tahoma"/>
                <a:cs typeface="Tahoma"/>
              </a:rPr>
              <a:t>Yönelik</a:t>
            </a:r>
            <a:r>
              <a:rPr sz="1200" spc="-35" dirty="0">
                <a:latin typeface="Tahoma"/>
                <a:cs typeface="Tahoma"/>
              </a:rPr>
              <a:t> </a:t>
            </a:r>
            <a:r>
              <a:rPr sz="1200" dirty="0">
                <a:latin typeface="Tahoma"/>
                <a:cs typeface="Tahoma"/>
              </a:rPr>
              <a:t>Türkçenin</a:t>
            </a:r>
            <a:r>
              <a:rPr sz="1200" spc="-30" dirty="0">
                <a:latin typeface="Tahoma"/>
                <a:cs typeface="Tahoma"/>
              </a:rPr>
              <a:t> </a:t>
            </a:r>
            <a:r>
              <a:rPr sz="1200" dirty="0">
                <a:latin typeface="Tahoma"/>
                <a:cs typeface="Tahoma"/>
              </a:rPr>
              <a:t>Yabancı</a:t>
            </a:r>
            <a:r>
              <a:rPr sz="1200" spc="-75" dirty="0">
                <a:latin typeface="Tahoma"/>
                <a:cs typeface="Tahoma"/>
              </a:rPr>
              <a:t> </a:t>
            </a:r>
            <a:r>
              <a:rPr sz="1200" dirty="0">
                <a:latin typeface="Tahoma"/>
                <a:cs typeface="Tahoma"/>
              </a:rPr>
              <a:t>Dil</a:t>
            </a:r>
            <a:r>
              <a:rPr sz="1200" spc="-10" dirty="0">
                <a:latin typeface="Tahoma"/>
                <a:cs typeface="Tahoma"/>
              </a:rPr>
              <a:t> </a:t>
            </a:r>
            <a:r>
              <a:rPr sz="1200" dirty="0">
                <a:latin typeface="Tahoma"/>
                <a:cs typeface="Tahoma"/>
              </a:rPr>
              <a:t>Olarak</a:t>
            </a:r>
            <a:r>
              <a:rPr sz="1200" spc="-30" dirty="0">
                <a:latin typeface="Tahoma"/>
                <a:cs typeface="Tahoma"/>
              </a:rPr>
              <a:t> </a:t>
            </a:r>
            <a:r>
              <a:rPr sz="1200" spc="-10" dirty="0">
                <a:latin typeface="Tahoma"/>
                <a:cs typeface="Tahoma"/>
              </a:rPr>
              <a:t>Eğitimi</a:t>
            </a:r>
            <a:endParaRPr sz="1200">
              <a:latin typeface="Tahoma"/>
              <a:cs typeface="Tahoma"/>
            </a:endParaRPr>
          </a:p>
          <a:p>
            <a:pPr marL="12700" marR="5080" indent="219710">
              <a:lnSpc>
                <a:spcPts val="1430"/>
              </a:lnSpc>
              <a:spcBef>
                <a:spcPts val="50"/>
              </a:spcBef>
              <a:buSzPct val="91666"/>
              <a:buAutoNum type="arabicPlain" startAt="7"/>
              <a:tabLst>
                <a:tab pos="232410" algn="l"/>
              </a:tabLst>
            </a:pPr>
            <a:r>
              <a:rPr sz="1200" dirty="0">
                <a:latin typeface="Tahoma"/>
                <a:cs typeface="Tahoma"/>
              </a:rPr>
              <a:t>Fotovaltaik</a:t>
            </a:r>
            <a:r>
              <a:rPr sz="1200" spc="-40" dirty="0">
                <a:latin typeface="Tahoma"/>
                <a:cs typeface="Tahoma"/>
              </a:rPr>
              <a:t> </a:t>
            </a:r>
            <a:r>
              <a:rPr sz="1200" dirty="0">
                <a:latin typeface="Tahoma"/>
                <a:cs typeface="Tahoma"/>
              </a:rPr>
              <a:t>Güneş</a:t>
            </a:r>
            <a:r>
              <a:rPr sz="1200" spc="-50" dirty="0">
                <a:latin typeface="Tahoma"/>
                <a:cs typeface="Tahoma"/>
              </a:rPr>
              <a:t> </a:t>
            </a:r>
            <a:r>
              <a:rPr sz="1200" dirty="0">
                <a:latin typeface="Tahoma"/>
                <a:cs typeface="Tahoma"/>
              </a:rPr>
              <a:t>Panelleri</a:t>
            </a:r>
            <a:r>
              <a:rPr sz="1200" spc="-10" dirty="0">
                <a:latin typeface="Tahoma"/>
                <a:cs typeface="Tahoma"/>
              </a:rPr>
              <a:t> </a:t>
            </a:r>
            <a:r>
              <a:rPr sz="1200" dirty="0">
                <a:latin typeface="Tahoma"/>
                <a:cs typeface="Tahoma"/>
              </a:rPr>
              <a:t>Kurulumu</a:t>
            </a:r>
            <a:r>
              <a:rPr sz="1200" spc="-35" dirty="0">
                <a:latin typeface="Tahoma"/>
                <a:cs typeface="Tahoma"/>
              </a:rPr>
              <a:t> </a:t>
            </a:r>
            <a:r>
              <a:rPr sz="1200" dirty="0">
                <a:latin typeface="Tahoma"/>
                <a:cs typeface="Tahoma"/>
              </a:rPr>
              <a:t>ve</a:t>
            </a:r>
            <a:r>
              <a:rPr sz="1200" spc="10" dirty="0">
                <a:latin typeface="Tahoma"/>
                <a:cs typeface="Tahoma"/>
              </a:rPr>
              <a:t> </a:t>
            </a:r>
            <a:r>
              <a:rPr sz="1200" dirty="0">
                <a:latin typeface="Tahoma"/>
                <a:cs typeface="Tahoma"/>
              </a:rPr>
              <a:t>Hibrit</a:t>
            </a:r>
            <a:r>
              <a:rPr sz="1200" spc="-40" dirty="0">
                <a:latin typeface="Tahoma"/>
                <a:cs typeface="Tahoma"/>
              </a:rPr>
              <a:t> </a:t>
            </a:r>
            <a:r>
              <a:rPr sz="1200" spc="-10" dirty="0">
                <a:latin typeface="Tahoma"/>
                <a:cs typeface="Tahoma"/>
              </a:rPr>
              <a:t>(Güneş-</a:t>
            </a:r>
            <a:r>
              <a:rPr sz="1200" dirty="0">
                <a:latin typeface="Tahoma"/>
                <a:cs typeface="Tahoma"/>
              </a:rPr>
              <a:t>Rüzgar)</a:t>
            </a:r>
            <a:r>
              <a:rPr sz="1200" spc="-45" dirty="0">
                <a:latin typeface="Tahoma"/>
                <a:cs typeface="Tahoma"/>
              </a:rPr>
              <a:t> </a:t>
            </a:r>
            <a:r>
              <a:rPr sz="1200" dirty="0">
                <a:latin typeface="Tahoma"/>
                <a:cs typeface="Tahoma"/>
              </a:rPr>
              <a:t>Sisteme Entegrasyonu</a:t>
            </a:r>
            <a:r>
              <a:rPr sz="1200" spc="-35" dirty="0">
                <a:latin typeface="Tahoma"/>
                <a:cs typeface="Tahoma"/>
              </a:rPr>
              <a:t> </a:t>
            </a:r>
            <a:r>
              <a:rPr sz="1200" spc="-10" dirty="0">
                <a:latin typeface="Tahoma"/>
                <a:cs typeface="Tahoma"/>
              </a:rPr>
              <a:t>(Harmanlanmış</a:t>
            </a:r>
            <a:r>
              <a:rPr sz="1200" spc="-50" dirty="0">
                <a:latin typeface="Tahoma"/>
                <a:cs typeface="Tahoma"/>
              </a:rPr>
              <a:t> </a:t>
            </a:r>
            <a:r>
              <a:rPr sz="1200" dirty="0">
                <a:latin typeface="Tahoma"/>
                <a:cs typeface="Tahoma"/>
              </a:rPr>
              <a:t>Öğrenme)</a:t>
            </a:r>
            <a:r>
              <a:rPr sz="1200" spc="25" dirty="0">
                <a:latin typeface="Tahoma"/>
                <a:cs typeface="Tahoma"/>
              </a:rPr>
              <a:t> </a:t>
            </a:r>
            <a:r>
              <a:rPr sz="1200" spc="-20" dirty="0">
                <a:latin typeface="Tahoma"/>
                <a:cs typeface="Tahoma"/>
              </a:rPr>
              <a:t>Kurs </a:t>
            </a:r>
            <a:r>
              <a:rPr sz="1200" spc="-10" dirty="0">
                <a:latin typeface="Tahoma"/>
                <a:cs typeface="Tahoma"/>
              </a:rPr>
              <a:t>Programı</a:t>
            </a:r>
            <a:endParaRPr sz="1200">
              <a:latin typeface="Tahoma"/>
              <a:cs typeface="Tahoma"/>
            </a:endParaRPr>
          </a:p>
          <a:p>
            <a:pPr marL="232410" indent="-219710">
              <a:lnSpc>
                <a:spcPts val="1370"/>
              </a:lnSpc>
              <a:buSzPct val="91666"/>
              <a:buAutoNum type="arabicPlain" startAt="7"/>
              <a:tabLst>
                <a:tab pos="232410" algn="l"/>
              </a:tabLst>
            </a:pPr>
            <a:r>
              <a:rPr sz="1200" dirty="0">
                <a:latin typeface="Tahoma"/>
                <a:cs typeface="Tahoma"/>
              </a:rPr>
              <a:t>Güneş</a:t>
            </a:r>
            <a:r>
              <a:rPr sz="1200" spc="-40" dirty="0">
                <a:latin typeface="Tahoma"/>
                <a:cs typeface="Tahoma"/>
              </a:rPr>
              <a:t> </a:t>
            </a:r>
            <a:r>
              <a:rPr sz="1200" dirty="0">
                <a:latin typeface="Tahoma"/>
                <a:cs typeface="Tahoma"/>
              </a:rPr>
              <a:t>Enerjisi Temel</a:t>
            </a:r>
            <a:r>
              <a:rPr sz="1200" spc="-70" dirty="0">
                <a:latin typeface="Tahoma"/>
                <a:cs typeface="Tahoma"/>
              </a:rPr>
              <a:t> </a:t>
            </a:r>
            <a:r>
              <a:rPr sz="1200" spc="-10" dirty="0">
                <a:latin typeface="Tahoma"/>
                <a:cs typeface="Tahoma"/>
              </a:rPr>
              <a:t>Eğitimi</a:t>
            </a:r>
            <a:endParaRPr sz="1200">
              <a:latin typeface="Tahoma"/>
              <a:cs typeface="Tahoma"/>
            </a:endParaRPr>
          </a:p>
          <a:p>
            <a:pPr marL="232410" indent="-219710">
              <a:lnSpc>
                <a:spcPts val="1435"/>
              </a:lnSpc>
              <a:buSzPct val="91666"/>
              <a:buAutoNum type="arabicPlain" startAt="7"/>
              <a:tabLst>
                <a:tab pos="232410" algn="l"/>
              </a:tabLst>
            </a:pPr>
            <a:r>
              <a:rPr sz="1200" dirty="0">
                <a:latin typeface="Tahoma"/>
                <a:cs typeface="Tahoma"/>
              </a:rPr>
              <a:t>Ev</a:t>
            </a:r>
            <a:r>
              <a:rPr sz="1200" spc="-30" dirty="0">
                <a:latin typeface="Tahoma"/>
                <a:cs typeface="Tahoma"/>
              </a:rPr>
              <a:t> </a:t>
            </a:r>
            <a:r>
              <a:rPr sz="1200" dirty="0">
                <a:latin typeface="Tahoma"/>
                <a:cs typeface="Tahoma"/>
              </a:rPr>
              <a:t>ve</a:t>
            </a:r>
            <a:r>
              <a:rPr sz="1200" spc="10" dirty="0">
                <a:latin typeface="Tahoma"/>
                <a:cs typeface="Tahoma"/>
              </a:rPr>
              <a:t> </a:t>
            </a:r>
            <a:r>
              <a:rPr sz="1200" dirty="0">
                <a:latin typeface="Tahoma"/>
                <a:cs typeface="Tahoma"/>
              </a:rPr>
              <a:t>Kurum</a:t>
            </a:r>
            <a:r>
              <a:rPr sz="1200" spc="-60" dirty="0">
                <a:latin typeface="Tahoma"/>
                <a:cs typeface="Tahoma"/>
              </a:rPr>
              <a:t> </a:t>
            </a:r>
            <a:r>
              <a:rPr sz="1200" spc="-10" dirty="0">
                <a:latin typeface="Tahoma"/>
                <a:cs typeface="Tahoma"/>
              </a:rPr>
              <a:t>Temizliği</a:t>
            </a:r>
            <a:endParaRPr sz="1200">
              <a:latin typeface="Tahoma"/>
              <a:cs typeface="Tahoma"/>
            </a:endParaRPr>
          </a:p>
          <a:p>
            <a:pPr marL="232410" indent="-219710">
              <a:lnSpc>
                <a:spcPts val="1430"/>
              </a:lnSpc>
              <a:spcBef>
                <a:spcPts val="65"/>
              </a:spcBef>
              <a:buSzPct val="91666"/>
              <a:buAutoNum type="arabicPlain" startAt="7"/>
              <a:tabLst>
                <a:tab pos="232410" algn="l"/>
              </a:tabLst>
            </a:pPr>
            <a:r>
              <a:rPr sz="1200" dirty="0">
                <a:latin typeface="Tahoma"/>
                <a:cs typeface="Tahoma"/>
              </a:rPr>
              <a:t>İş</a:t>
            </a:r>
            <a:r>
              <a:rPr sz="1200" spc="-40" dirty="0">
                <a:latin typeface="Tahoma"/>
                <a:cs typeface="Tahoma"/>
              </a:rPr>
              <a:t> </a:t>
            </a:r>
            <a:r>
              <a:rPr sz="1200" dirty="0">
                <a:latin typeface="Tahoma"/>
                <a:cs typeface="Tahoma"/>
              </a:rPr>
              <a:t>Yaşamında</a:t>
            </a:r>
            <a:r>
              <a:rPr sz="1200" spc="10" dirty="0">
                <a:latin typeface="Tahoma"/>
                <a:cs typeface="Tahoma"/>
              </a:rPr>
              <a:t> </a:t>
            </a:r>
            <a:r>
              <a:rPr sz="1200" dirty="0">
                <a:latin typeface="Tahoma"/>
                <a:cs typeface="Tahoma"/>
              </a:rPr>
              <a:t>Sosyal</a:t>
            </a:r>
            <a:r>
              <a:rPr sz="1200" spc="-75" dirty="0">
                <a:latin typeface="Tahoma"/>
                <a:cs typeface="Tahoma"/>
              </a:rPr>
              <a:t> </a:t>
            </a:r>
            <a:r>
              <a:rPr sz="1200" dirty="0">
                <a:latin typeface="Tahoma"/>
                <a:cs typeface="Tahoma"/>
              </a:rPr>
              <a:t>Medya</a:t>
            </a:r>
            <a:r>
              <a:rPr sz="1200" spc="-55" dirty="0">
                <a:latin typeface="Tahoma"/>
                <a:cs typeface="Tahoma"/>
              </a:rPr>
              <a:t> </a:t>
            </a:r>
            <a:r>
              <a:rPr sz="1200" dirty="0">
                <a:latin typeface="Tahoma"/>
                <a:cs typeface="Tahoma"/>
              </a:rPr>
              <a:t>Kullanımı</a:t>
            </a:r>
            <a:r>
              <a:rPr sz="1200" spc="-10" dirty="0">
                <a:latin typeface="Tahoma"/>
                <a:cs typeface="Tahoma"/>
              </a:rPr>
              <a:t> </a:t>
            </a:r>
            <a:r>
              <a:rPr sz="1200" dirty="0">
                <a:latin typeface="Tahoma"/>
                <a:cs typeface="Tahoma"/>
              </a:rPr>
              <a:t>Geliştirme</a:t>
            </a:r>
            <a:r>
              <a:rPr sz="1200" spc="10" dirty="0">
                <a:latin typeface="Tahoma"/>
                <a:cs typeface="Tahoma"/>
              </a:rPr>
              <a:t> </a:t>
            </a:r>
            <a:r>
              <a:rPr sz="1200" dirty="0">
                <a:latin typeface="Tahoma"/>
                <a:cs typeface="Tahoma"/>
              </a:rPr>
              <a:t>ve</a:t>
            </a:r>
            <a:r>
              <a:rPr sz="1200" spc="-55" dirty="0">
                <a:latin typeface="Tahoma"/>
                <a:cs typeface="Tahoma"/>
              </a:rPr>
              <a:t> </a:t>
            </a:r>
            <a:r>
              <a:rPr sz="1200" dirty="0">
                <a:latin typeface="Tahoma"/>
                <a:cs typeface="Tahoma"/>
              </a:rPr>
              <a:t>Uyum</a:t>
            </a:r>
            <a:r>
              <a:rPr sz="1200" spc="-65" dirty="0">
                <a:latin typeface="Tahoma"/>
                <a:cs typeface="Tahoma"/>
              </a:rPr>
              <a:t> </a:t>
            </a:r>
            <a:r>
              <a:rPr sz="1200" spc="-10" dirty="0">
                <a:latin typeface="Tahoma"/>
                <a:cs typeface="Tahoma"/>
              </a:rPr>
              <a:t>Eğitimi</a:t>
            </a:r>
            <a:endParaRPr sz="1200">
              <a:latin typeface="Tahoma"/>
              <a:cs typeface="Tahoma"/>
            </a:endParaRPr>
          </a:p>
          <a:p>
            <a:pPr marL="232410" indent="-219710">
              <a:lnSpc>
                <a:spcPts val="1425"/>
              </a:lnSpc>
              <a:buSzPct val="91666"/>
              <a:buAutoNum type="arabicPlain" startAt="7"/>
              <a:tabLst>
                <a:tab pos="232410" algn="l"/>
              </a:tabLst>
            </a:pPr>
            <a:r>
              <a:rPr sz="1200" dirty="0">
                <a:latin typeface="Tahoma"/>
                <a:cs typeface="Tahoma"/>
              </a:rPr>
              <a:t>Ders</a:t>
            </a:r>
            <a:r>
              <a:rPr sz="1200" spc="-20" dirty="0">
                <a:latin typeface="Tahoma"/>
                <a:cs typeface="Tahoma"/>
              </a:rPr>
              <a:t> </a:t>
            </a:r>
            <a:r>
              <a:rPr sz="1200" dirty="0">
                <a:latin typeface="Tahoma"/>
                <a:cs typeface="Tahoma"/>
              </a:rPr>
              <a:t>Hazırlama</a:t>
            </a:r>
            <a:r>
              <a:rPr sz="1200" spc="-35" dirty="0">
                <a:latin typeface="Tahoma"/>
                <a:cs typeface="Tahoma"/>
              </a:rPr>
              <a:t> </a:t>
            </a:r>
            <a:r>
              <a:rPr sz="1200" dirty="0">
                <a:latin typeface="Tahoma"/>
                <a:cs typeface="Tahoma"/>
              </a:rPr>
              <a:t>ve</a:t>
            </a:r>
            <a:r>
              <a:rPr sz="1200" spc="35" dirty="0">
                <a:latin typeface="Tahoma"/>
                <a:cs typeface="Tahoma"/>
              </a:rPr>
              <a:t> </a:t>
            </a:r>
            <a:r>
              <a:rPr sz="1200" spc="-10" dirty="0">
                <a:latin typeface="Tahoma"/>
                <a:cs typeface="Tahoma"/>
              </a:rPr>
              <a:t>İşlemede</a:t>
            </a:r>
            <a:r>
              <a:rPr sz="1200" spc="-40" dirty="0">
                <a:latin typeface="Tahoma"/>
                <a:cs typeface="Tahoma"/>
              </a:rPr>
              <a:t> </a:t>
            </a:r>
            <a:r>
              <a:rPr sz="1200" dirty="0">
                <a:latin typeface="Tahoma"/>
                <a:cs typeface="Tahoma"/>
              </a:rPr>
              <a:t>Teknoloji</a:t>
            </a:r>
            <a:r>
              <a:rPr sz="1200" spc="-55" dirty="0">
                <a:latin typeface="Tahoma"/>
                <a:cs typeface="Tahoma"/>
              </a:rPr>
              <a:t> </a:t>
            </a:r>
            <a:r>
              <a:rPr sz="1200" spc="-10" dirty="0">
                <a:latin typeface="Tahoma"/>
                <a:cs typeface="Tahoma"/>
              </a:rPr>
              <a:t>Kullanımı</a:t>
            </a:r>
            <a:endParaRPr sz="1200">
              <a:latin typeface="Tahoma"/>
              <a:cs typeface="Tahoma"/>
            </a:endParaRPr>
          </a:p>
          <a:p>
            <a:pPr marL="232410" indent="-219710">
              <a:lnSpc>
                <a:spcPts val="1425"/>
              </a:lnSpc>
              <a:buSzPct val="91666"/>
              <a:buAutoNum type="arabicPlain" startAt="7"/>
              <a:tabLst>
                <a:tab pos="232410" algn="l"/>
              </a:tabLst>
            </a:pPr>
            <a:r>
              <a:rPr sz="1200" dirty="0">
                <a:latin typeface="Tahoma"/>
                <a:cs typeface="Tahoma"/>
              </a:rPr>
              <a:t>Yeni</a:t>
            </a:r>
            <a:r>
              <a:rPr sz="1200" spc="-75" dirty="0">
                <a:latin typeface="Tahoma"/>
                <a:cs typeface="Tahoma"/>
              </a:rPr>
              <a:t> </a:t>
            </a:r>
            <a:r>
              <a:rPr sz="1200" dirty="0">
                <a:latin typeface="Tahoma"/>
                <a:cs typeface="Tahoma"/>
              </a:rPr>
              <a:t>Başlayanlar</a:t>
            </a:r>
            <a:r>
              <a:rPr sz="1200" spc="-15" dirty="0">
                <a:latin typeface="Tahoma"/>
                <a:cs typeface="Tahoma"/>
              </a:rPr>
              <a:t> </a:t>
            </a:r>
            <a:r>
              <a:rPr sz="1200" dirty="0">
                <a:latin typeface="Tahoma"/>
                <a:cs typeface="Tahoma"/>
              </a:rPr>
              <a:t>İçin</a:t>
            </a:r>
            <a:r>
              <a:rPr sz="1200" spc="-25" dirty="0">
                <a:latin typeface="Tahoma"/>
                <a:cs typeface="Tahoma"/>
              </a:rPr>
              <a:t> </a:t>
            </a:r>
            <a:r>
              <a:rPr sz="1200" dirty="0">
                <a:latin typeface="Tahoma"/>
                <a:cs typeface="Tahoma"/>
              </a:rPr>
              <a:t>Tatlı </a:t>
            </a:r>
            <a:r>
              <a:rPr sz="1200" spc="-10" dirty="0">
                <a:latin typeface="Tahoma"/>
                <a:cs typeface="Tahoma"/>
              </a:rPr>
              <a:t>Yapımı</a:t>
            </a:r>
            <a:endParaRPr sz="1200">
              <a:latin typeface="Tahoma"/>
              <a:cs typeface="Tahoma"/>
            </a:endParaRPr>
          </a:p>
          <a:p>
            <a:pPr marL="232410" indent="-219710">
              <a:lnSpc>
                <a:spcPts val="1425"/>
              </a:lnSpc>
              <a:buSzPct val="91666"/>
              <a:buAutoNum type="arabicPlain" startAt="7"/>
              <a:tabLst>
                <a:tab pos="232410" algn="l"/>
              </a:tabLst>
            </a:pPr>
            <a:r>
              <a:rPr sz="1200" dirty="0">
                <a:latin typeface="Tahoma"/>
                <a:cs typeface="Tahoma"/>
              </a:rPr>
              <a:t>İşimiz</a:t>
            </a:r>
            <a:r>
              <a:rPr sz="1200" spc="-45" dirty="0">
                <a:latin typeface="Tahoma"/>
                <a:cs typeface="Tahoma"/>
              </a:rPr>
              <a:t> </a:t>
            </a:r>
            <a:r>
              <a:rPr sz="1200" dirty="0">
                <a:latin typeface="Tahoma"/>
                <a:cs typeface="Tahoma"/>
              </a:rPr>
              <a:t>Temiz</a:t>
            </a:r>
            <a:r>
              <a:rPr sz="1200" spc="-45" dirty="0">
                <a:latin typeface="Tahoma"/>
                <a:cs typeface="Tahoma"/>
              </a:rPr>
              <a:t> </a:t>
            </a:r>
            <a:r>
              <a:rPr sz="1200" dirty="0">
                <a:latin typeface="Tahoma"/>
                <a:cs typeface="Tahoma"/>
              </a:rPr>
              <a:t>Projesi</a:t>
            </a:r>
            <a:r>
              <a:rPr sz="1200" spc="-20" dirty="0">
                <a:latin typeface="Tahoma"/>
                <a:cs typeface="Tahoma"/>
              </a:rPr>
              <a:t> </a:t>
            </a:r>
            <a:r>
              <a:rPr sz="1200" spc="-10" dirty="0">
                <a:latin typeface="Tahoma"/>
                <a:cs typeface="Tahoma"/>
              </a:rPr>
              <a:t>Ulaşım</a:t>
            </a:r>
            <a:r>
              <a:rPr sz="1200" spc="-65" dirty="0">
                <a:latin typeface="Tahoma"/>
                <a:cs typeface="Tahoma"/>
              </a:rPr>
              <a:t> </a:t>
            </a:r>
            <a:r>
              <a:rPr sz="1200" dirty="0">
                <a:latin typeface="Tahoma"/>
                <a:cs typeface="Tahoma"/>
              </a:rPr>
              <a:t>Sektöründeki</a:t>
            </a:r>
            <a:r>
              <a:rPr sz="1200" spc="-15" dirty="0">
                <a:latin typeface="Tahoma"/>
                <a:cs typeface="Tahoma"/>
              </a:rPr>
              <a:t> </a:t>
            </a:r>
            <a:r>
              <a:rPr sz="1200" dirty="0">
                <a:latin typeface="Tahoma"/>
                <a:cs typeface="Tahoma"/>
              </a:rPr>
              <a:t>Mikro</a:t>
            </a:r>
            <a:r>
              <a:rPr sz="1200" spc="-20" dirty="0">
                <a:latin typeface="Tahoma"/>
                <a:cs typeface="Tahoma"/>
              </a:rPr>
              <a:t> </a:t>
            </a:r>
            <a:r>
              <a:rPr sz="1200" dirty="0">
                <a:latin typeface="Tahoma"/>
                <a:cs typeface="Tahoma"/>
              </a:rPr>
              <a:t>İşletmeler</a:t>
            </a:r>
            <a:r>
              <a:rPr sz="1200" spc="-20" dirty="0">
                <a:latin typeface="Tahoma"/>
                <a:cs typeface="Tahoma"/>
              </a:rPr>
              <a:t> </a:t>
            </a:r>
            <a:r>
              <a:rPr sz="1200" dirty="0">
                <a:latin typeface="Tahoma"/>
                <a:cs typeface="Tahoma"/>
              </a:rPr>
              <a:t>İçin</a:t>
            </a:r>
            <a:r>
              <a:rPr sz="1200" spc="-35" dirty="0">
                <a:latin typeface="Tahoma"/>
                <a:cs typeface="Tahoma"/>
              </a:rPr>
              <a:t> </a:t>
            </a:r>
            <a:r>
              <a:rPr sz="1200" dirty="0">
                <a:latin typeface="Tahoma"/>
                <a:cs typeface="Tahoma"/>
              </a:rPr>
              <a:t>Hijyen</a:t>
            </a:r>
            <a:r>
              <a:rPr sz="1200" spc="-35" dirty="0">
                <a:latin typeface="Tahoma"/>
                <a:cs typeface="Tahoma"/>
              </a:rPr>
              <a:t> </a:t>
            </a:r>
            <a:r>
              <a:rPr sz="1200" spc="-10" dirty="0">
                <a:latin typeface="Tahoma"/>
                <a:cs typeface="Tahoma"/>
              </a:rPr>
              <a:t>Eğimi</a:t>
            </a:r>
            <a:endParaRPr sz="1200">
              <a:latin typeface="Tahoma"/>
              <a:cs typeface="Tahoma"/>
            </a:endParaRPr>
          </a:p>
          <a:p>
            <a:pPr marL="232410" indent="-219710">
              <a:lnSpc>
                <a:spcPts val="1435"/>
              </a:lnSpc>
              <a:buSzPct val="91666"/>
              <a:buAutoNum type="arabicPlain" startAt="7"/>
              <a:tabLst>
                <a:tab pos="232410" algn="l"/>
              </a:tabLst>
            </a:pPr>
            <a:r>
              <a:rPr sz="1200" dirty="0">
                <a:latin typeface="Tahoma"/>
                <a:cs typeface="Tahoma"/>
              </a:rPr>
              <a:t>İşimiz</a:t>
            </a:r>
            <a:r>
              <a:rPr sz="1200" spc="-55" dirty="0">
                <a:latin typeface="Tahoma"/>
                <a:cs typeface="Tahoma"/>
              </a:rPr>
              <a:t> </a:t>
            </a:r>
            <a:r>
              <a:rPr sz="1200" dirty="0">
                <a:latin typeface="Tahoma"/>
                <a:cs typeface="Tahoma"/>
              </a:rPr>
              <a:t>Temiz</a:t>
            </a:r>
            <a:r>
              <a:rPr sz="1200" spc="-55" dirty="0">
                <a:latin typeface="Tahoma"/>
                <a:cs typeface="Tahoma"/>
              </a:rPr>
              <a:t> </a:t>
            </a:r>
            <a:r>
              <a:rPr sz="1200" dirty="0">
                <a:latin typeface="Tahoma"/>
                <a:cs typeface="Tahoma"/>
              </a:rPr>
              <a:t>Projesi</a:t>
            </a:r>
            <a:r>
              <a:rPr sz="1200" spc="-20" dirty="0">
                <a:latin typeface="Tahoma"/>
                <a:cs typeface="Tahoma"/>
              </a:rPr>
              <a:t> </a:t>
            </a:r>
            <a:r>
              <a:rPr sz="1200" dirty="0">
                <a:latin typeface="Tahoma"/>
                <a:cs typeface="Tahoma"/>
              </a:rPr>
              <a:t>Yiyecek</a:t>
            </a:r>
            <a:r>
              <a:rPr sz="1200" spc="-45" dirty="0">
                <a:latin typeface="Tahoma"/>
                <a:cs typeface="Tahoma"/>
              </a:rPr>
              <a:t> </a:t>
            </a:r>
            <a:r>
              <a:rPr sz="1200" dirty="0">
                <a:latin typeface="Tahoma"/>
                <a:cs typeface="Tahoma"/>
              </a:rPr>
              <a:t>İçecek</a:t>
            </a:r>
            <a:r>
              <a:rPr sz="1200" spc="-45" dirty="0">
                <a:latin typeface="Tahoma"/>
                <a:cs typeface="Tahoma"/>
              </a:rPr>
              <a:t> </a:t>
            </a:r>
            <a:r>
              <a:rPr sz="1200" dirty="0">
                <a:latin typeface="Tahoma"/>
                <a:cs typeface="Tahoma"/>
              </a:rPr>
              <a:t>Sektöründeki</a:t>
            </a:r>
            <a:r>
              <a:rPr sz="1200" spc="-25" dirty="0">
                <a:latin typeface="Tahoma"/>
                <a:cs typeface="Tahoma"/>
              </a:rPr>
              <a:t> </a:t>
            </a:r>
            <a:r>
              <a:rPr sz="1200" dirty="0">
                <a:latin typeface="Tahoma"/>
                <a:cs typeface="Tahoma"/>
              </a:rPr>
              <a:t>Mikro</a:t>
            </a:r>
            <a:r>
              <a:rPr sz="1200" spc="-25" dirty="0">
                <a:latin typeface="Tahoma"/>
                <a:cs typeface="Tahoma"/>
              </a:rPr>
              <a:t> </a:t>
            </a:r>
            <a:r>
              <a:rPr sz="1200" dirty="0">
                <a:latin typeface="Tahoma"/>
                <a:cs typeface="Tahoma"/>
              </a:rPr>
              <a:t>İşletmeler</a:t>
            </a:r>
            <a:r>
              <a:rPr sz="1200" spc="-35" dirty="0">
                <a:latin typeface="Tahoma"/>
                <a:cs typeface="Tahoma"/>
              </a:rPr>
              <a:t> </a:t>
            </a:r>
            <a:r>
              <a:rPr sz="1200" dirty="0">
                <a:latin typeface="Tahoma"/>
                <a:cs typeface="Tahoma"/>
              </a:rPr>
              <a:t>İçin</a:t>
            </a:r>
            <a:r>
              <a:rPr sz="1200" spc="-45" dirty="0">
                <a:latin typeface="Tahoma"/>
                <a:cs typeface="Tahoma"/>
              </a:rPr>
              <a:t> </a:t>
            </a:r>
            <a:r>
              <a:rPr sz="1200" dirty="0">
                <a:latin typeface="Tahoma"/>
                <a:cs typeface="Tahoma"/>
              </a:rPr>
              <a:t>Hijyen</a:t>
            </a:r>
            <a:r>
              <a:rPr sz="1200" spc="-45" dirty="0">
                <a:latin typeface="Tahoma"/>
                <a:cs typeface="Tahoma"/>
              </a:rPr>
              <a:t> </a:t>
            </a:r>
            <a:r>
              <a:rPr sz="1200" spc="-10" dirty="0">
                <a:latin typeface="Tahoma"/>
                <a:cs typeface="Tahoma"/>
              </a:rPr>
              <a:t>Eğitimi</a:t>
            </a:r>
            <a:endParaRPr sz="1200">
              <a:latin typeface="Tahoma"/>
              <a:cs typeface="Tahoma"/>
            </a:endParaRPr>
          </a:p>
          <a:p>
            <a:pPr marL="280035" indent="-267335">
              <a:lnSpc>
                <a:spcPct val="100000"/>
              </a:lnSpc>
              <a:spcBef>
                <a:spcPts val="60"/>
              </a:spcBef>
              <a:buSzPct val="91666"/>
              <a:buAutoNum type="arabicPlain" startAt="7"/>
              <a:tabLst>
                <a:tab pos="280035" algn="l"/>
              </a:tabLst>
            </a:pPr>
            <a:r>
              <a:rPr sz="1200" dirty="0">
                <a:latin typeface="Tahoma"/>
                <a:cs typeface="Tahoma"/>
              </a:rPr>
              <a:t>İşimiz</a:t>
            </a:r>
            <a:r>
              <a:rPr sz="1200" spc="-55" dirty="0">
                <a:latin typeface="Tahoma"/>
                <a:cs typeface="Tahoma"/>
              </a:rPr>
              <a:t> </a:t>
            </a:r>
            <a:r>
              <a:rPr sz="1200" dirty="0">
                <a:latin typeface="Tahoma"/>
                <a:cs typeface="Tahoma"/>
              </a:rPr>
              <a:t>Temiz</a:t>
            </a:r>
            <a:r>
              <a:rPr sz="1200" spc="-50" dirty="0">
                <a:latin typeface="Tahoma"/>
                <a:cs typeface="Tahoma"/>
              </a:rPr>
              <a:t> </a:t>
            </a:r>
            <a:r>
              <a:rPr sz="1200" dirty="0">
                <a:latin typeface="Tahoma"/>
                <a:cs typeface="Tahoma"/>
              </a:rPr>
              <a:t>Projesi</a:t>
            </a:r>
            <a:r>
              <a:rPr sz="1200" spc="-25" dirty="0">
                <a:latin typeface="Tahoma"/>
                <a:cs typeface="Tahoma"/>
              </a:rPr>
              <a:t> </a:t>
            </a:r>
            <a:r>
              <a:rPr sz="1200" dirty="0">
                <a:latin typeface="Tahoma"/>
                <a:cs typeface="Tahoma"/>
              </a:rPr>
              <a:t>Konaklama</a:t>
            </a:r>
            <a:r>
              <a:rPr sz="1200" spc="-5" dirty="0">
                <a:latin typeface="Tahoma"/>
                <a:cs typeface="Tahoma"/>
              </a:rPr>
              <a:t> </a:t>
            </a:r>
            <a:r>
              <a:rPr sz="1200" dirty="0">
                <a:latin typeface="Tahoma"/>
                <a:cs typeface="Tahoma"/>
              </a:rPr>
              <a:t>Sektöründeki</a:t>
            </a:r>
            <a:r>
              <a:rPr sz="1200" spc="-20" dirty="0">
                <a:latin typeface="Tahoma"/>
                <a:cs typeface="Tahoma"/>
              </a:rPr>
              <a:t> </a:t>
            </a:r>
            <a:r>
              <a:rPr sz="1200" dirty="0">
                <a:latin typeface="Tahoma"/>
                <a:cs typeface="Tahoma"/>
              </a:rPr>
              <a:t>Mikro</a:t>
            </a:r>
            <a:r>
              <a:rPr sz="1200" spc="-90" dirty="0">
                <a:latin typeface="Tahoma"/>
                <a:cs typeface="Tahoma"/>
              </a:rPr>
              <a:t> </a:t>
            </a:r>
            <a:r>
              <a:rPr sz="1200" dirty="0">
                <a:latin typeface="Tahoma"/>
                <a:cs typeface="Tahoma"/>
              </a:rPr>
              <a:t>İşletmeler</a:t>
            </a:r>
            <a:r>
              <a:rPr sz="1200" spc="-30" dirty="0">
                <a:latin typeface="Tahoma"/>
                <a:cs typeface="Tahoma"/>
              </a:rPr>
              <a:t> </a:t>
            </a:r>
            <a:r>
              <a:rPr sz="1200" dirty="0">
                <a:latin typeface="Tahoma"/>
                <a:cs typeface="Tahoma"/>
              </a:rPr>
              <a:t>İçin</a:t>
            </a:r>
            <a:r>
              <a:rPr sz="1200" spc="-40" dirty="0">
                <a:latin typeface="Tahoma"/>
                <a:cs typeface="Tahoma"/>
              </a:rPr>
              <a:t> </a:t>
            </a:r>
            <a:r>
              <a:rPr sz="1200" dirty="0">
                <a:latin typeface="Tahoma"/>
                <a:cs typeface="Tahoma"/>
              </a:rPr>
              <a:t>Hijyen</a:t>
            </a:r>
            <a:r>
              <a:rPr sz="1200" spc="-40" dirty="0">
                <a:latin typeface="Tahoma"/>
                <a:cs typeface="Tahoma"/>
              </a:rPr>
              <a:t> </a:t>
            </a:r>
            <a:r>
              <a:rPr sz="1200" spc="-10" dirty="0">
                <a:latin typeface="Tahoma"/>
                <a:cs typeface="Tahoma"/>
              </a:rPr>
              <a:t>Eğitimi</a:t>
            </a:r>
            <a:endParaRPr sz="1200">
              <a:latin typeface="Tahoma"/>
              <a:cs typeface="Tahoma"/>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866515" y="1398206"/>
            <a:ext cx="2664460" cy="448945"/>
          </a:xfrm>
          <a:prstGeom prst="rect">
            <a:avLst/>
          </a:prstGeom>
        </p:spPr>
        <p:txBody>
          <a:bodyPr vert="horz" wrap="square" lIns="0" tIns="15875" rIns="0" bIns="0" rtlCol="0">
            <a:spAutoFit/>
          </a:bodyPr>
          <a:lstStyle/>
          <a:p>
            <a:pPr marL="12700">
              <a:lnSpc>
                <a:spcPct val="100000"/>
              </a:lnSpc>
              <a:spcBef>
                <a:spcPts val="125"/>
              </a:spcBef>
            </a:pPr>
            <a:r>
              <a:rPr b="1" dirty="0">
                <a:latin typeface="Cambria"/>
                <a:cs typeface="Cambria"/>
              </a:rPr>
              <a:t>ÇEVRE</a:t>
            </a:r>
            <a:r>
              <a:rPr b="1" spc="85" dirty="0">
                <a:latin typeface="Cambria"/>
                <a:cs typeface="Cambria"/>
              </a:rPr>
              <a:t> </a:t>
            </a:r>
            <a:r>
              <a:rPr b="1" dirty="0">
                <a:latin typeface="Cambria"/>
                <a:cs typeface="Cambria"/>
              </a:rPr>
              <a:t>VE</a:t>
            </a:r>
            <a:r>
              <a:rPr b="1" spc="15" dirty="0">
                <a:latin typeface="Cambria"/>
                <a:cs typeface="Cambria"/>
              </a:rPr>
              <a:t> </a:t>
            </a:r>
            <a:r>
              <a:rPr b="1" spc="-20" dirty="0">
                <a:latin typeface="Cambria"/>
                <a:cs typeface="Cambria"/>
              </a:rPr>
              <a:t>İKLİM</a:t>
            </a:r>
          </a:p>
        </p:txBody>
      </p:sp>
      <p:sp>
        <p:nvSpPr>
          <p:cNvPr id="3" name="object 3"/>
          <p:cNvSpPr txBox="1"/>
          <p:nvPr/>
        </p:nvSpPr>
        <p:spPr>
          <a:xfrm>
            <a:off x="839152" y="2399347"/>
            <a:ext cx="5212715" cy="1125855"/>
          </a:xfrm>
          <a:prstGeom prst="rect">
            <a:avLst/>
          </a:prstGeom>
        </p:spPr>
        <p:txBody>
          <a:bodyPr vert="horz" wrap="square" lIns="0" tIns="12700" rIns="0" bIns="0" rtlCol="0">
            <a:spAutoFit/>
          </a:bodyPr>
          <a:lstStyle/>
          <a:p>
            <a:pPr marL="289560" indent="-277495">
              <a:lnSpc>
                <a:spcPts val="2865"/>
              </a:lnSpc>
              <a:spcBef>
                <a:spcPts val="100"/>
              </a:spcBef>
              <a:buSzPct val="95833"/>
              <a:buAutoNum type="arabicPlain"/>
              <a:tabLst>
                <a:tab pos="289560" algn="l"/>
              </a:tabLst>
            </a:pPr>
            <a:r>
              <a:rPr sz="2400" dirty="0">
                <a:latin typeface="Tahoma"/>
                <a:cs typeface="Tahoma"/>
              </a:rPr>
              <a:t>Geri</a:t>
            </a:r>
            <a:r>
              <a:rPr sz="2400" spc="-55" dirty="0">
                <a:latin typeface="Tahoma"/>
                <a:cs typeface="Tahoma"/>
              </a:rPr>
              <a:t> </a:t>
            </a:r>
            <a:r>
              <a:rPr sz="2400" dirty="0">
                <a:latin typeface="Tahoma"/>
                <a:cs typeface="Tahoma"/>
              </a:rPr>
              <a:t>Dönüşüm</a:t>
            </a:r>
            <a:r>
              <a:rPr sz="2400" spc="-20" dirty="0">
                <a:latin typeface="Tahoma"/>
                <a:cs typeface="Tahoma"/>
              </a:rPr>
              <a:t> </a:t>
            </a:r>
            <a:r>
              <a:rPr sz="2400" dirty="0">
                <a:latin typeface="Tahoma"/>
                <a:cs typeface="Tahoma"/>
              </a:rPr>
              <a:t>ve</a:t>
            </a:r>
            <a:r>
              <a:rPr sz="2400" spc="-15" dirty="0">
                <a:latin typeface="Tahoma"/>
                <a:cs typeface="Tahoma"/>
              </a:rPr>
              <a:t> </a:t>
            </a:r>
            <a:r>
              <a:rPr sz="2400" dirty="0">
                <a:latin typeface="Tahoma"/>
                <a:cs typeface="Tahoma"/>
              </a:rPr>
              <a:t>Sıfır</a:t>
            </a:r>
            <a:r>
              <a:rPr sz="2400" spc="5" dirty="0">
                <a:latin typeface="Tahoma"/>
                <a:cs typeface="Tahoma"/>
              </a:rPr>
              <a:t> </a:t>
            </a:r>
            <a:r>
              <a:rPr sz="2400" spc="-20" dirty="0">
                <a:latin typeface="Tahoma"/>
                <a:cs typeface="Tahoma"/>
              </a:rPr>
              <a:t>Atık</a:t>
            </a:r>
            <a:endParaRPr sz="2400">
              <a:latin typeface="Tahoma"/>
              <a:cs typeface="Tahoma"/>
            </a:endParaRPr>
          </a:p>
          <a:p>
            <a:pPr marL="289560" indent="-277495">
              <a:lnSpc>
                <a:spcPts val="2865"/>
              </a:lnSpc>
              <a:buSzPct val="95833"/>
              <a:buAutoNum type="arabicPlain"/>
              <a:tabLst>
                <a:tab pos="289560" algn="l"/>
              </a:tabLst>
            </a:pPr>
            <a:r>
              <a:rPr sz="2400" dirty="0">
                <a:latin typeface="Tahoma"/>
                <a:cs typeface="Tahoma"/>
              </a:rPr>
              <a:t>Çevre</a:t>
            </a:r>
            <a:r>
              <a:rPr sz="2400" spc="-95" dirty="0">
                <a:latin typeface="Tahoma"/>
                <a:cs typeface="Tahoma"/>
              </a:rPr>
              <a:t> </a:t>
            </a:r>
            <a:r>
              <a:rPr sz="2400" dirty="0">
                <a:latin typeface="Tahoma"/>
                <a:cs typeface="Tahoma"/>
              </a:rPr>
              <a:t>ve</a:t>
            </a:r>
            <a:r>
              <a:rPr sz="2400" spc="-20" dirty="0">
                <a:latin typeface="Tahoma"/>
                <a:cs typeface="Tahoma"/>
              </a:rPr>
              <a:t> </a:t>
            </a:r>
            <a:r>
              <a:rPr sz="2400" dirty="0">
                <a:latin typeface="Tahoma"/>
                <a:cs typeface="Tahoma"/>
              </a:rPr>
              <a:t>İklim</a:t>
            </a:r>
            <a:r>
              <a:rPr sz="2400" spc="-30" dirty="0">
                <a:latin typeface="Tahoma"/>
                <a:cs typeface="Tahoma"/>
              </a:rPr>
              <a:t> </a:t>
            </a:r>
            <a:r>
              <a:rPr sz="2400" dirty="0">
                <a:latin typeface="Tahoma"/>
                <a:cs typeface="Tahoma"/>
              </a:rPr>
              <a:t>Değişikliği</a:t>
            </a:r>
            <a:r>
              <a:rPr sz="2400" spc="15" dirty="0">
                <a:latin typeface="Tahoma"/>
                <a:cs typeface="Tahoma"/>
              </a:rPr>
              <a:t> </a:t>
            </a:r>
            <a:r>
              <a:rPr sz="2400" spc="-10" dirty="0">
                <a:latin typeface="Tahoma"/>
                <a:cs typeface="Tahoma"/>
              </a:rPr>
              <a:t>Farkındalık</a:t>
            </a:r>
            <a:endParaRPr sz="2400">
              <a:latin typeface="Tahoma"/>
              <a:cs typeface="Tahoma"/>
            </a:endParaRPr>
          </a:p>
          <a:p>
            <a:pPr marL="289560" indent="-277495">
              <a:lnSpc>
                <a:spcPct val="100000"/>
              </a:lnSpc>
              <a:spcBef>
                <a:spcPts val="50"/>
              </a:spcBef>
              <a:buSzPct val="95833"/>
              <a:buAutoNum type="arabicPlain"/>
              <a:tabLst>
                <a:tab pos="289560" algn="l"/>
              </a:tabLst>
            </a:pPr>
            <a:r>
              <a:rPr sz="2400" dirty="0">
                <a:latin typeface="Tahoma"/>
                <a:cs typeface="Tahoma"/>
              </a:rPr>
              <a:t>Kuraklıkla</a:t>
            </a:r>
            <a:r>
              <a:rPr sz="2400" spc="-70" dirty="0">
                <a:latin typeface="Tahoma"/>
                <a:cs typeface="Tahoma"/>
              </a:rPr>
              <a:t> </a:t>
            </a:r>
            <a:r>
              <a:rPr sz="2400" spc="-10" dirty="0">
                <a:latin typeface="Tahoma"/>
                <a:cs typeface="Tahoma"/>
              </a:rPr>
              <a:t>Mücadele</a:t>
            </a:r>
            <a:endParaRPr sz="2400">
              <a:latin typeface="Tahoma"/>
              <a:cs typeface="Tahoma"/>
            </a:endParaRPr>
          </a:p>
        </p:txBody>
      </p:sp>
      <p:sp>
        <p:nvSpPr>
          <p:cNvPr id="4" name="object 2"/>
          <p:cNvSpPr txBox="1">
            <a:spLocks/>
          </p:cNvSpPr>
          <p:nvPr/>
        </p:nvSpPr>
        <p:spPr>
          <a:xfrm>
            <a:off x="698500" y="3628454"/>
            <a:ext cx="7691755" cy="448944"/>
          </a:xfrm>
          <a:prstGeom prst="rect">
            <a:avLst/>
          </a:prstGeom>
        </p:spPr>
        <p:txBody>
          <a:bodyPr vert="horz" wrap="square" lIns="0" tIns="15875" rIns="0" bIns="0" rtlCol="0">
            <a:spAutoFit/>
          </a:bodyPr>
          <a:lstStyle>
            <a:lvl1pPr>
              <a:defRPr sz="2750" b="0" i="0">
                <a:solidFill>
                  <a:srgbClr val="FF0000"/>
                </a:solidFill>
                <a:latin typeface="Cambria"/>
                <a:ea typeface="+mj-ea"/>
                <a:cs typeface="Cambria"/>
              </a:defRPr>
            </a:lvl1pPr>
          </a:lstStyle>
          <a:p>
            <a:pPr marL="2105025">
              <a:spcBef>
                <a:spcPts val="125"/>
              </a:spcBef>
            </a:pPr>
            <a:r>
              <a:rPr lang="tr-TR" b="1" smtClean="0"/>
              <a:t>TARIM</a:t>
            </a:r>
            <a:r>
              <a:rPr lang="tr-TR" b="1" spc="135" smtClean="0"/>
              <a:t> </a:t>
            </a:r>
            <a:r>
              <a:rPr lang="tr-TR" b="1" spc="-10" smtClean="0"/>
              <a:t>HAYVANCILIK</a:t>
            </a:r>
            <a:endParaRPr lang="tr-TR" b="1" spc="-10" dirty="0"/>
          </a:p>
        </p:txBody>
      </p:sp>
      <p:sp>
        <p:nvSpPr>
          <p:cNvPr id="5" name="object 3"/>
          <p:cNvSpPr txBox="1"/>
          <p:nvPr/>
        </p:nvSpPr>
        <p:spPr>
          <a:xfrm>
            <a:off x="927100" y="4619625"/>
            <a:ext cx="1020444" cy="346075"/>
          </a:xfrm>
          <a:prstGeom prst="rect">
            <a:avLst/>
          </a:prstGeom>
        </p:spPr>
        <p:txBody>
          <a:bodyPr vert="horz" wrap="square" lIns="0" tIns="12700" rIns="0" bIns="0" rtlCol="0">
            <a:spAutoFit/>
          </a:bodyPr>
          <a:lstStyle/>
          <a:p>
            <a:pPr marL="12700">
              <a:lnSpc>
                <a:spcPct val="100000"/>
              </a:lnSpc>
              <a:spcBef>
                <a:spcPts val="100"/>
              </a:spcBef>
            </a:pPr>
            <a:r>
              <a:rPr sz="2100" spc="-10" dirty="0">
                <a:latin typeface="Tahoma"/>
                <a:cs typeface="Tahoma"/>
              </a:rPr>
              <a:t>1-Arıcılık</a:t>
            </a:r>
            <a:endParaRPr sz="2100" dirty="0">
              <a:latin typeface="Tahoma"/>
              <a:cs typeface="Tahoma"/>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299584" y="787780"/>
            <a:ext cx="2713990" cy="449580"/>
          </a:xfrm>
          <a:prstGeom prst="rect">
            <a:avLst/>
          </a:prstGeom>
        </p:spPr>
        <p:txBody>
          <a:bodyPr vert="horz" wrap="square" lIns="0" tIns="16510" rIns="0" bIns="0" rtlCol="0">
            <a:spAutoFit/>
          </a:bodyPr>
          <a:lstStyle/>
          <a:p>
            <a:pPr marL="12700">
              <a:lnSpc>
                <a:spcPct val="100000"/>
              </a:lnSpc>
              <a:spcBef>
                <a:spcPts val="130"/>
              </a:spcBef>
            </a:pPr>
            <a:r>
              <a:rPr b="1" dirty="0">
                <a:latin typeface="Cambria"/>
                <a:cs typeface="Cambria"/>
              </a:rPr>
              <a:t>KİŞİSEL</a:t>
            </a:r>
            <a:r>
              <a:rPr b="1" spc="150" dirty="0">
                <a:latin typeface="Cambria"/>
                <a:cs typeface="Cambria"/>
              </a:rPr>
              <a:t> </a:t>
            </a:r>
            <a:r>
              <a:rPr b="1" spc="-10" dirty="0">
                <a:latin typeface="Cambria"/>
                <a:cs typeface="Cambria"/>
              </a:rPr>
              <a:t>GELİŞİM</a:t>
            </a:r>
          </a:p>
        </p:txBody>
      </p:sp>
      <p:sp>
        <p:nvSpPr>
          <p:cNvPr id="3" name="object 3"/>
          <p:cNvSpPr txBox="1"/>
          <p:nvPr/>
        </p:nvSpPr>
        <p:spPr>
          <a:xfrm>
            <a:off x="1027430" y="1381759"/>
            <a:ext cx="4462145" cy="4598035"/>
          </a:xfrm>
          <a:prstGeom prst="rect">
            <a:avLst/>
          </a:prstGeom>
        </p:spPr>
        <p:txBody>
          <a:bodyPr vert="horz" wrap="square" lIns="0" tIns="15875" rIns="0" bIns="0" rtlCol="0">
            <a:spAutoFit/>
          </a:bodyPr>
          <a:lstStyle/>
          <a:p>
            <a:pPr marL="127635" indent="-114935">
              <a:lnSpc>
                <a:spcPct val="100000"/>
              </a:lnSpc>
              <a:spcBef>
                <a:spcPts val="125"/>
              </a:spcBef>
              <a:buSzPct val="89473"/>
              <a:buAutoNum type="arabicPlain"/>
              <a:tabLst>
                <a:tab pos="127635" algn="l"/>
              </a:tabLst>
            </a:pPr>
            <a:r>
              <a:rPr sz="950" dirty="0">
                <a:latin typeface="Tahoma"/>
                <a:cs typeface="Tahoma"/>
              </a:rPr>
              <a:t>İngilizce</a:t>
            </a:r>
            <a:r>
              <a:rPr sz="950" spc="85" dirty="0">
                <a:latin typeface="Tahoma"/>
                <a:cs typeface="Tahoma"/>
              </a:rPr>
              <a:t> </a:t>
            </a:r>
            <a:r>
              <a:rPr sz="950" dirty="0">
                <a:latin typeface="Tahoma"/>
                <a:cs typeface="Tahoma"/>
              </a:rPr>
              <a:t>A1</a:t>
            </a:r>
            <a:r>
              <a:rPr sz="950" spc="160" dirty="0">
                <a:latin typeface="Tahoma"/>
                <a:cs typeface="Tahoma"/>
              </a:rPr>
              <a:t> </a:t>
            </a:r>
            <a:r>
              <a:rPr sz="950" spc="-10" dirty="0">
                <a:latin typeface="Tahoma"/>
                <a:cs typeface="Tahoma"/>
              </a:rPr>
              <a:t>Seviyesi</a:t>
            </a:r>
            <a:endParaRPr sz="950">
              <a:latin typeface="Tahoma"/>
              <a:cs typeface="Tahoma"/>
            </a:endParaRPr>
          </a:p>
          <a:p>
            <a:pPr marL="127635" indent="-114935">
              <a:lnSpc>
                <a:spcPct val="100000"/>
              </a:lnSpc>
              <a:spcBef>
                <a:spcPts val="60"/>
              </a:spcBef>
              <a:buSzPct val="89473"/>
              <a:buAutoNum type="arabicPlain"/>
              <a:tabLst>
                <a:tab pos="127635" algn="l"/>
              </a:tabLst>
            </a:pPr>
            <a:r>
              <a:rPr sz="950" dirty="0">
                <a:latin typeface="Tahoma"/>
                <a:cs typeface="Tahoma"/>
              </a:rPr>
              <a:t>Ailede</a:t>
            </a:r>
            <a:r>
              <a:rPr sz="950" spc="130" dirty="0">
                <a:latin typeface="Tahoma"/>
                <a:cs typeface="Tahoma"/>
              </a:rPr>
              <a:t> </a:t>
            </a:r>
            <a:r>
              <a:rPr sz="950" dirty="0">
                <a:latin typeface="Tahoma"/>
                <a:cs typeface="Tahoma"/>
              </a:rPr>
              <a:t>İlk </a:t>
            </a:r>
            <a:r>
              <a:rPr sz="950" spc="-10" dirty="0">
                <a:latin typeface="Tahoma"/>
                <a:cs typeface="Tahoma"/>
              </a:rPr>
              <a:t>Yardım</a:t>
            </a:r>
            <a:endParaRPr sz="950">
              <a:latin typeface="Tahoma"/>
              <a:cs typeface="Tahoma"/>
            </a:endParaRPr>
          </a:p>
          <a:p>
            <a:pPr marL="127635" indent="-114935">
              <a:lnSpc>
                <a:spcPct val="100000"/>
              </a:lnSpc>
              <a:spcBef>
                <a:spcPts val="60"/>
              </a:spcBef>
              <a:buSzPct val="89473"/>
              <a:buAutoNum type="arabicPlain"/>
              <a:tabLst>
                <a:tab pos="127635" algn="l"/>
              </a:tabLst>
            </a:pPr>
            <a:r>
              <a:rPr sz="950" dirty="0">
                <a:latin typeface="Tahoma"/>
                <a:cs typeface="Tahoma"/>
              </a:rPr>
              <a:t>Osmanlıcada</a:t>
            </a:r>
            <a:r>
              <a:rPr sz="950" spc="195" dirty="0">
                <a:latin typeface="Tahoma"/>
                <a:cs typeface="Tahoma"/>
              </a:rPr>
              <a:t> </a:t>
            </a:r>
            <a:r>
              <a:rPr sz="950" dirty="0">
                <a:latin typeface="Tahoma"/>
                <a:cs typeface="Tahoma"/>
              </a:rPr>
              <a:t>Türkçe</a:t>
            </a:r>
            <a:r>
              <a:rPr sz="950" spc="190" dirty="0">
                <a:latin typeface="Tahoma"/>
                <a:cs typeface="Tahoma"/>
              </a:rPr>
              <a:t> </a:t>
            </a:r>
            <a:r>
              <a:rPr sz="950" dirty="0">
                <a:latin typeface="Tahoma"/>
                <a:cs typeface="Tahoma"/>
              </a:rPr>
              <a:t>Kelimelerin</a:t>
            </a:r>
            <a:r>
              <a:rPr sz="950" spc="265" dirty="0">
                <a:latin typeface="Tahoma"/>
                <a:cs typeface="Tahoma"/>
              </a:rPr>
              <a:t> </a:t>
            </a:r>
            <a:r>
              <a:rPr sz="950" spc="-10" dirty="0">
                <a:latin typeface="Tahoma"/>
                <a:cs typeface="Tahoma"/>
              </a:rPr>
              <a:t>İmlası</a:t>
            </a:r>
            <a:endParaRPr sz="950">
              <a:latin typeface="Tahoma"/>
              <a:cs typeface="Tahoma"/>
            </a:endParaRPr>
          </a:p>
          <a:p>
            <a:pPr marL="127635" indent="-114935">
              <a:lnSpc>
                <a:spcPct val="100000"/>
              </a:lnSpc>
              <a:spcBef>
                <a:spcPts val="60"/>
              </a:spcBef>
              <a:buSzPct val="89473"/>
              <a:buAutoNum type="arabicPlain"/>
              <a:tabLst>
                <a:tab pos="127635" algn="l"/>
              </a:tabLst>
            </a:pPr>
            <a:r>
              <a:rPr sz="950" dirty="0">
                <a:latin typeface="Tahoma"/>
                <a:cs typeface="Tahoma"/>
              </a:rPr>
              <a:t>Temel</a:t>
            </a:r>
            <a:r>
              <a:rPr sz="950" spc="105" dirty="0">
                <a:latin typeface="Tahoma"/>
                <a:cs typeface="Tahoma"/>
              </a:rPr>
              <a:t> </a:t>
            </a:r>
            <a:r>
              <a:rPr sz="950" dirty="0">
                <a:latin typeface="Tahoma"/>
                <a:cs typeface="Tahoma"/>
              </a:rPr>
              <a:t>Dini</a:t>
            </a:r>
            <a:r>
              <a:rPr sz="950" spc="110" dirty="0">
                <a:latin typeface="Tahoma"/>
                <a:cs typeface="Tahoma"/>
              </a:rPr>
              <a:t> </a:t>
            </a:r>
            <a:r>
              <a:rPr sz="950" spc="-10" dirty="0">
                <a:latin typeface="Tahoma"/>
                <a:cs typeface="Tahoma"/>
              </a:rPr>
              <a:t>Kavramlar</a:t>
            </a:r>
            <a:endParaRPr sz="950">
              <a:latin typeface="Tahoma"/>
              <a:cs typeface="Tahoma"/>
            </a:endParaRPr>
          </a:p>
          <a:p>
            <a:pPr marL="127635" indent="-114935">
              <a:lnSpc>
                <a:spcPct val="100000"/>
              </a:lnSpc>
              <a:spcBef>
                <a:spcPts val="65"/>
              </a:spcBef>
              <a:buSzPct val="89473"/>
              <a:buAutoNum type="arabicPlain"/>
              <a:tabLst>
                <a:tab pos="127635" algn="l"/>
              </a:tabLst>
            </a:pPr>
            <a:r>
              <a:rPr sz="950" dirty="0">
                <a:latin typeface="Tahoma"/>
                <a:cs typeface="Tahoma"/>
              </a:rPr>
              <a:t>Aile</a:t>
            </a:r>
            <a:r>
              <a:rPr sz="950" spc="100" dirty="0">
                <a:latin typeface="Tahoma"/>
                <a:cs typeface="Tahoma"/>
              </a:rPr>
              <a:t> </a:t>
            </a:r>
            <a:r>
              <a:rPr sz="950" dirty="0">
                <a:latin typeface="Tahoma"/>
                <a:cs typeface="Tahoma"/>
              </a:rPr>
              <a:t>Okulu</a:t>
            </a:r>
            <a:r>
              <a:rPr sz="950" spc="170" dirty="0">
                <a:latin typeface="Tahoma"/>
                <a:cs typeface="Tahoma"/>
              </a:rPr>
              <a:t> </a:t>
            </a:r>
            <a:r>
              <a:rPr sz="950" dirty="0">
                <a:latin typeface="Tahoma"/>
                <a:cs typeface="Tahoma"/>
              </a:rPr>
              <a:t>(Veliler</a:t>
            </a:r>
            <a:r>
              <a:rPr sz="950" spc="120" dirty="0">
                <a:latin typeface="Tahoma"/>
                <a:cs typeface="Tahoma"/>
              </a:rPr>
              <a:t> </a:t>
            </a:r>
            <a:r>
              <a:rPr sz="950" spc="-20" dirty="0">
                <a:latin typeface="Tahoma"/>
                <a:cs typeface="Tahoma"/>
              </a:rPr>
              <a:t>için)</a:t>
            </a:r>
            <a:endParaRPr sz="950">
              <a:latin typeface="Tahoma"/>
              <a:cs typeface="Tahoma"/>
            </a:endParaRPr>
          </a:p>
          <a:p>
            <a:pPr marL="127635" indent="-114935">
              <a:lnSpc>
                <a:spcPct val="100000"/>
              </a:lnSpc>
              <a:spcBef>
                <a:spcPts val="60"/>
              </a:spcBef>
              <a:buSzPct val="89473"/>
              <a:buAutoNum type="arabicPlain"/>
              <a:tabLst>
                <a:tab pos="127635" algn="l"/>
              </a:tabLst>
            </a:pPr>
            <a:r>
              <a:rPr sz="950" dirty="0">
                <a:latin typeface="Tahoma"/>
                <a:cs typeface="Tahoma"/>
              </a:rPr>
              <a:t>Satranç</a:t>
            </a:r>
            <a:r>
              <a:rPr sz="950" spc="210" dirty="0">
                <a:latin typeface="Tahoma"/>
                <a:cs typeface="Tahoma"/>
              </a:rPr>
              <a:t> </a:t>
            </a:r>
            <a:r>
              <a:rPr sz="950" dirty="0">
                <a:latin typeface="Tahoma"/>
                <a:cs typeface="Tahoma"/>
              </a:rPr>
              <a:t>1.Seviye</a:t>
            </a:r>
            <a:r>
              <a:rPr sz="950" spc="125" dirty="0">
                <a:latin typeface="Tahoma"/>
                <a:cs typeface="Tahoma"/>
              </a:rPr>
              <a:t> </a:t>
            </a:r>
            <a:r>
              <a:rPr sz="950" dirty="0">
                <a:latin typeface="Tahoma"/>
                <a:cs typeface="Tahoma"/>
              </a:rPr>
              <a:t>Orta</a:t>
            </a:r>
            <a:r>
              <a:rPr sz="950" spc="130" dirty="0">
                <a:latin typeface="Tahoma"/>
                <a:cs typeface="Tahoma"/>
              </a:rPr>
              <a:t> </a:t>
            </a:r>
            <a:r>
              <a:rPr sz="950" spc="-20" dirty="0">
                <a:latin typeface="Tahoma"/>
                <a:cs typeface="Tahoma"/>
              </a:rPr>
              <a:t>Düzey</a:t>
            </a:r>
            <a:endParaRPr sz="950">
              <a:latin typeface="Tahoma"/>
              <a:cs typeface="Tahoma"/>
            </a:endParaRPr>
          </a:p>
          <a:p>
            <a:pPr marL="127635" indent="-114935">
              <a:lnSpc>
                <a:spcPct val="100000"/>
              </a:lnSpc>
              <a:spcBef>
                <a:spcPts val="60"/>
              </a:spcBef>
              <a:buSzPct val="89473"/>
              <a:buAutoNum type="arabicPlain"/>
              <a:tabLst>
                <a:tab pos="127635" algn="l"/>
              </a:tabLst>
            </a:pPr>
            <a:r>
              <a:rPr sz="950" dirty="0">
                <a:latin typeface="Tahoma"/>
                <a:cs typeface="Tahoma"/>
              </a:rPr>
              <a:t>Satranç</a:t>
            </a:r>
            <a:r>
              <a:rPr sz="950" spc="204" dirty="0">
                <a:latin typeface="Tahoma"/>
                <a:cs typeface="Tahoma"/>
              </a:rPr>
              <a:t> </a:t>
            </a:r>
            <a:r>
              <a:rPr sz="950" dirty="0">
                <a:latin typeface="Tahoma"/>
                <a:cs typeface="Tahoma"/>
              </a:rPr>
              <a:t>1.Seviye</a:t>
            </a:r>
            <a:r>
              <a:rPr sz="950" spc="120" dirty="0">
                <a:latin typeface="Tahoma"/>
                <a:cs typeface="Tahoma"/>
              </a:rPr>
              <a:t> </a:t>
            </a:r>
            <a:r>
              <a:rPr sz="950" dirty="0">
                <a:latin typeface="Tahoma"/>
                <a:cs typeface="Tahoma"/>
              </a:rPr>
              <a:t>İleri</a:t>
            </a:r>
            <a:r>
              <a:rPr sz="950" spc="105" dirty="0">
                <a:latin typeface="Tahoma"/>
                <a:cs typeface="Tahoma"/>
              </a:rPr>
              <a:t> </a:t>
            </a:r>
            <a:r>
              <a:rPr sz="950" spc="-10" dirty="0">
                <a:latin typeface="Tahoma"/>
                <a:cs typeface="Tahoma"/>
              </a:rPr>
              <a:t>Seviye</a:t>
            </a:r>
            <a:endParaRPr sz="950">
              <a:latin typeface="Tahoma"/>
              <a:cs typeface="Tahoma"/>
            </a:endParaRPr>
          </a:p>
          <a:p>
            <a:pPr marL="127635" indent="-114935">
              <a:lnSpc>
                <a:spcPct val="100000"/>
              </a:lnSpc>
              <a:spcBef>
                <a:spcPts val="60"/>
              </a:spcBef>
              <a:buSzPct val="89473"/>
              <a:buAutoNum type="arabicPlain"/>
              <a:tabLst>
                <a:tab pos="127635" algn="l"/>
              </a:tabLst>
            </a:pPr>
            <a:r>
              <a:rPr sz="950" dirty="0">
                <a:latin typeface="Tahoma"/>
                <a:cs typeface="Tahoma"/>
              </a:rPr>
              <a:t>Gıda</a:t>
            </a:r>
            <a:r>
              <a:rPr sz="950" spc="65" dirty="0">
                <a:latin typeface="Tahoma"/>
                <a:cs typeface="Tahoma"/>
              </a:rPr>
              <a:t> </a:t>
            </a:r>
            <a:r>
              <a:rPr sz="950" spc="-10" dirty="0">
                <a:latin typeface="Tahoma"/>
                <a:cs typeface="Tahoma"/>
              </a:rPr>
              <a:t>Okuryazarlığı</a:t>
            </a:r>
            <a:endParaRPr sz="950">
              <a:latin typeface="Tahoma"/>
              <a:cs typeface="Tahoma"/>
            </a:endParaRPr>
          </a:p>
          <a:p>
            <a:pPr marL="127635" indent="-114935">
              <a:lnSpc>
                <a:spcPct val="100000"/>
              </a:lnSpc>
              <a:spcBef>
                <a:spcPts val="60"/>
              </a:spcBef>
              <a:buSzPct val="89473"/>
              <a:buAutoNum type="arabicPlain"/>
              <a:tabLst>
                <a:tab pos="127635" algn="l"/>
              </a:tabLst>
            </a:pPr>
            <a:r>
              <a:rPr sz="950" dirty="0">
                <a:latin typeface="Tahoma"/>
                <a:cs typeface="Tahoma"/>
              </a:rPr>
              <a:t>Çocuk</a:t>
            </a:r>
            <a:r>
              <a:rPr sz="950" spc="150" dirty="0">
                <a:latin typeface="Tahoma"/>
                <a:cs typeface="Tahoma"/>
              </a:rPr>
              <a:t> </a:t>
            </a:r>
            <a:r>
              <a:rPr sz="950" dirty="0">
                <a:latin typeface="Tahoma"/>
                <a:cs typeface="Tahoma"/>
              </a:rPr>
              <a:t>Kitapları</a:t>
            </a:r>
            <a:r>
              <a:rPr sz="950" spc="95" dirty="0">
                <a:latin typeface="Tahoma"/>
                <a:cs typeface="Tahoma"/>
              </a:rPr>
              <a:t> </a:t>
            </a:r>
            <a:r>
              <a:rPr sz="950" dirty="0">
                <a:latin typeface="Tahoma"/>
                <a:cs typeface="Tahoma"/>
              </a:rPr>
              <a:t>ve</a:t>
            </a:r>
            <a:r>
              <a:rPr sz="950" spc="114" dirty="0">
                <a:latin typeface="Tahoma"/>
                <a:cs typeface="Tahoma"/>
              </a:rPr>
              <a:t> </a:t>
            </a:r>
            <a:r>
              <a:rPr sz="950" dirty="0">
                <a:latin typeface="Tahoma"/>
                <a:cs typeface="Tahoma"/>
              </a:rPr>
              <a:t>Okuma</a:t>
            </a:r>
            <a:r>
              <a:rPr sz="950" spc="110" dirty="0">
                <a:latin typeface="Tahoma"/>
                <a:cs typeface="Tahoma"/>
              </a:rPr>
              <a:t> </a:t>
            </a:r>
            <a:r>
              <a:rPr sz="950" spc="-10" dirty="0">
                <a:latin typeface="Tahoma"/>
                <a:cs typeface="Tahoma"/>
              </a:rPr>
              <a:t>Alışkanlığı</a:t>
            </a:r>
            <a:endParaRPr sz="950">
              <a:latin typeface="Tahoma"/>
              <a:cs typeface="Tahoma"/>
            </a:endParaRPr>
          </a:p>
          <a:p>
            <a:pPr marL="197485" indent="-184785">
              <a:lnSpc>
                <a:spcPct val="100000"/>
              </a:lnSpc>
              <a:spcBef>
                <a:spcPts val="65"/>
              </a:spcBef>
              <a:buSzPct val="89473"/>
              <a:buAutoNum type="arabicPlain"/>
              <a:tabLst>
                <a:tab pos="197485" algn="l"/>
              </a:tabLst>
            </a:pPr>
            <a:r>
              <a:rPr sz="950" dirty="0">
                <a:latin typeface="Tahoma"/>
                <a:cs typeface="Tahoma"/>
              </a:rPr>
              <a:t>Deprem</a:t>
            </a:r>
            <a:r>
              <a:rPr sz="950" spc="180" dirty="0">
                <a:latin typeface="Tahoma"/>
                <a:cs typeface="Tahoma"/>
              </a:rPr>
              <a:t> </a:t>
            </a:r>
            <a:r>
              <a:rPr sz="950" spc="-10" dirty="0">
                <a:latin typeface="Tahoma"/>
                <a:cs typeface="Tahoma"/>
              </a:rPr>
              <a:t>Okuryazarlığı</a:t>
            </a:r>
            <a:endParaRPr sz="950">
              <a:latin typeface="Tahoma"/>
              <a:cs typeface="Tahoma"/>
            </a:endParaRPr>
          </a:p>
          <a:p>
            <a:pPr marL="197485" indent="-184785">
              <a:lnSpc>
                <a:spcPct val="100000"/>
              </a:lnSpc>
              <a:spcBef>
                <a:spcPts val="60"/>
              </a:spcBef>
              <a:buSzPct val="89473"/>
              <a:buAutoNum type="arabicPlain"/>
              <a:tabLst>
                <a:tab pos="197485" algn="l"/>
              </a:tabLst>
            </a:pPr>
            <a:r>
              <a:rPr sz="950" dirty="0">
                <a:latin typeface="Tahoma"/>
                <a:cs typeface="Tahoma"/>
              </a:rPr>
              <a:t>Yetişkinlikler</a:t>
            </a:r>
            <a:r>
              <a:rPr sz="950" spc="165" dirty="0">
                <a:latin typeface="Tahoma"/>
                <a:cs typeface="Tahoma"/>
              </a:rPr>
              <a:t> </a:t>
            </a:r>
            <a:r>
              <a:rPr sz="950" dirty="0">
                <a:latin typeface="Tahoma"/>
                <a:cs typeface="Tahoma"/>
              </a:rPr>
              <a:t>için</a:t>
            </a:r>
            <a:r>
              <a:rPr sz="950" spc="215" dirty="0">
                <a:latin typeface="Tahoma"/>
                <a:cs typeface="Tahoma"/>
              </a:rPr>
              <a:t> </a:t>
            </a:r>
            <a:r>
              <a:rPr sz="950" dirty="0">
                <a:latin typeface="Tahoma"/>
                <a:cs typeface="Tahoma"/>
              </a:rPr>
              <a:t>Erken</a:t>
            </a:r>
            <a:r>
              <a:rPr sz="950" spc="210" dirty="0">
                <a:latin typeface="Tahoma"/>
                <a:cs typeface="Tahoma"/>
              </a:rPr>
              <a:t> </a:t>
            </a:r>
            <a:r>
              <a:rPr sz="950" dirty="0">
                <a:latin typeface="Tahoma"/>
                <a:cs typeface="Tahoma"/>
              </a:rPr>
              <a:t>Çocukluk</a:t>
            </a:r>
            <a:r>
              <a:rPr sz="950" spc="85" dirty="0">
                <a:latin typeface="Tahoma"/>
                <a:cs typeface="Tahoma"/>
              </a:rPr>
              <a:t> </a:t>
            </a:r>
            <a:r>
              <a:rPr sz="950" dirty="0">
                <a:latin typeface="Tahoma"/>
                <a:cs typeface="Tahoma"/>
              </a:rPr>
              <a:t>Eğitiminde</a:t>
            </a:r>
            <a:r>
              <a:rPr sz="950" spc="145" dirty="0">
                <a:latin typeface="Tahoma"/>
                <a:cs typeface="Tahoma"/>
              </a:rPr>
              <a:t> </a:t>
            </a:r>
            <a:r>
              <a:rPr sz="950" dirty="0">
                <a:latin typeface="Tahoma"/>
                <a:cs typeface="Tahoma"/>
              </a:rPr>
              <a:t>Drama</a:t>
            </a:r>
            <a:r>
              <a:rPr sz="950" spc="150" dirty="0">
                <a:latin typeface="Tahoma"/>
                <a:cs typeface="Tahoma"/>
              </a:rPr>
              <a:t> </a:t>
            </a:r>
            <a:r>
              <a:rPr sz="950" spc="-10" dirty="0">
                <a:latin typeface="Tahoma"/>
                <a:cs typeface="Tahoma"/>
              </a:rPr>
              <a:t>Etkinlikleri</a:t>
            </a:r>
            <a:endParaRPr sz="950">
              <a:latin typeface="Tahoma"/>
              <a:cs typeface="Tahoma"/>
            </a:endParaRPr>
          </a:p>
          <a:p>
            <a:pPr marL="197485" indent="-184785">
              <a:lnSpc>
                <a:spcPct val="100000"/>
              </a:lnSpc>
              <a:spcBef>
                <a:spcPts val="60"/>
              </a:spcBef>
              <a:buSzPct val="89473"/>
              <a:buAutoNum type="arabicPlain"/>
              <a:tabLst>
                <a:tab pos="197485" algn="l"/>
              </a:tabLst>
            </a:pPr>
            <a:r>
              <a:rPr sz="950" dirty="0">
                <a:latin typeface="Tahoma"/>
                <a:cs typeface="Tahoma"/>
              </a:rPr>
              <a:t>Yetişkinlikler</a:t>
            </a:r>
            <a:r>
              <a:rPr sz="950" spc="175" dirty="0">
                <a:latin typeface="Tahoma"/>
                <a:cs typeface="Tahoma"/>
              </a:rPr>
              <a:t> </a:t>
            </a:r>
            <a:r>
              <a:rPr sz="950" dirty="0">
                <a:latin typeface="Tahoma"/>
                <a:cs typeface="Tahoma"/>
              </a:rPr>
              <a:t>için</a:t>
            </a:r>
            <a:r>
              <a:rPr sz="950" spc="215" dirty="0">
                <a:latin typeface="Tahoma"/>
                <a:cs typeface="Tahoma"/>
              </a:rPr>
              <a:t> </a:t>
            </a:r>
            <a:r>
              <a:rPr sz="950" dirty="0">
                <a:latin typeface="Tahoma"/>
                <a:cs typeface="Tahoma"/>
              </a:rPr>
              <a:t>Erken</a:t>
            </a:r>
            <a:r>
              <a:rPr sz="950" spc="220" dirty="0">
                <a:latin typeface="Tahoma"/>
                <a:cs typeface="Tahoma"/>
              </a:rPr>
              <a:t> </a:t>
            </a:r>
            <a:r>
              <a:rPr sz="950" dirty="0">
                <a:latin typeface="Tahoma"/>
                <a:cs typeface="Tahoma"/>
              </a:rPr>
              <a:t>Çocukluk</a:t>
            </a:r>
            <a:r>
              <a:rPr sz="950" spc="90" dirty="0">
                <a:latin typeface="Tahoma"/>
                <a:cs typeface="Tahoma"/>
              </a:rPr>
              <a:t> </a:t>
            </a:r>
            <a:r>
              <a:rPr sz="950" dirty="0">
                <a:latin typeface="Tahoma"/>
                <a:cs typeface="Tahoma"/>
              </a:rPr>
              <a:t>Döneminde</a:t>
            </a:r>
            <a:r>
              <a:rPr sz="950" spc="150" dirty="0">
                <a:latin typeface="Tahoma"/>
                <a:cs typeface="Tahoma"/>
              </a:rPr>
              <a:t> </a:t>
            </a:r>
            <a:r>
              <a:rPr sz="950" dirty="0">
                <a:latin typeface="Tahoma"/>
                <a:cs typeface="Tahoma"/>
              </a:rPr>
              <a:t>Akran</a:t>
            </a:r>
            <a:r>
              <a:rPr sz="950" spc="110" dirty="0">
                <a:latin typeface="Tahoma"/>
                <a:cs typeface="Tahoma"/>
              </a:rPr>
              <a:t> </a:t>
            </a:r>
            <a:r>
              <a:rPr sz="950" spc="-10" dirty="0">
                <a:latin typeface="Tahoma"/>
                <a:cs typeface="Tahoma"/>
              </a:rPr>
              <a:t>İletişimi</a:t>
            </a:r>
            <a:endParaRPr sz="950">
              <a:latin typeface="Tahoma"/>
              <a:cs typeface="Tahoma"/>
            </a:endParaRPr>
          </a:p>
          <a:p>
            <a:pPr marL="197485" indent="-184785">
              <a:lnSpc>
                <a:spcPct val="100000"/>
              </a:lnSpc>
              <a:spcBef>
                <a:spcPts val="60"/>
              </a:spcBef>
              <a:buSzPct val="89473"/>
              <a:buAutoNum type="arabicPlain"/>
              <a:tabLst>
                <a:tab pos="197485" algn="l"/>
              </a:tabLst>
            </a:pPr>
            <a:r>
              <a:rPr sz="950" dirty="0">
                <a:latin typeface="Tahoma"/>
                <a:cs typeface="Tahoma"/>
              </a:rPr>
              <a:t>Kent</a:t>
            </a:r>
            <a:r>
              <a:rPr sz="950" spc="95" dirty="0">
                <a:latin typeface="Tahoma"/>
                <a:cs typeface="Tahoma"/>
              </a:rPr>
              <a:t> </a:t>
            </a:r>
            <a:r>
              <a:rPr sz="950" spc="-10" dirty="0">
                <a:latin typeface="Tahoma"/>
                <a:cs typeface="Tahoma"/>
              </a:rPr>
              <a:t>Yaşamı</a:t>
            </a:r>
            <a:endParaRPr sz="950">
              <a:latin typeface="Tahoma"/>
              <a:cs typeface="Tahoma"/>
            </a:endParaRPr>
          </a:p>
          <a:p>
            <a:pPr marL="197485" indent="-184785">
              <a:lnSpc>
                <a:spcPct val="100000"/>
              </a:lnSpc>
              <a:spcBef>
                <a:spcPts val="65"/>
              </a:spcBef>
              <a:buSzPct val="89473"/>
              <a:buAutoNum type="arabicPlain"/>
              <a:tabLst>
                <a:tab pos="197485" algn="l"/>
              </a:tabLst>
            </a:pPr>
            <a:r>
              <a:rPr sz="950" dirty="0">
                <a:latin typeface="Tahoma"/>
                <a:cs typeface="Tahoma"/>
              </a:rPr>
              <a:t>Bireysel</a:t>
            </a:r>
            <a:r>
              <a:rPr sz="950" spc="170" dirty="0">
                <a:latin typeface="Tahoma"/>
                <a:cs typeface="Tahoma"/>
              </a:rPr>
              <a:t> </a:t>
            </a:r>
            <a:r>
              <a:rPr sz="950" dirty="0">
                <a:latin typeface="Tahoma"/>
                <a:cs typeface="Tahoma"/>
              </a:rPr>
              <a:t>Gelişim</a:t>
            </a:r>
            <a:r>
              <a:rPr sz="950" spc="185" dirty="0">
                <a:latin typeface="Tahoma"/>
                <a:cs typeface="Tahoma"/>
              </a:rPr>
              <a:t> </a:t>
            </a:r>
            <a:r>
              <a:rPr sz="950" dirty="0">
                <a:latin typeface="Tahoma"/>
                <a:cs typeface="Tahoma"/>
              </a:rPr>
              <a:t>ve</a:t>
            </a:r>
            <a:r>
              <a:rPr sz="950" spc="185" dirty="0">
                <a:latin typeface="Tahoma"/>
                <a:cs typeface="Tahoma"/>
              </a:rPr>
              <a:t> </a:t>
            </a:r>
            <a:r>
              <a:rPr sz="950" dirty="0">
                <a:latin typeface="Tahoma"/>
                <a:cs typeface="Tahoma"/>
              </a:rPr>
              <a:t>Kültürel</a:t>
            </a:r>
            <a:r>
              <a:rPr sz="950" spc="80" dirty="0">
                <a:latin typeface="Tahoma"/>
                <a:cs typeface="Tahoma"/>
              </a:rPr>
              <a:t> </a:t>
            </a:r>
            <a:r>
              <a:rPr sz="950" dirty="0">
                <a:latin typeface="Tahoma"/>
                <a:cs typeface="Tahoma"/>
              </a:rPr>
              <a:t>Farkındalık</a:t>
            </a:r>
            <a:r>
              <a:rPr sz="950" spc="130" dirty="0">
                <a:latin typeface="Tahoma"/>
                <a:cs typeface="Tahoma"/>
              </a:rPr>
              <a:t> </a:t>
            </a:r>
            <a:r>
              <a:rPr sz="950" dirty="0">
                <a:latin typeface="Tahoma"/>
                <a:cs typeface="Tahoma"/>
              </a:rPr>
              <a:t>(Veliler</a:t>
            </a:r>
            <a:r>
              <a:rPr sz="950" spc="105" dirty="0">
                <a:latin typeface="Tahoma"/>
                <a:cs typeface="Tahoma"/>
              </a:rPr>
              <a:t> </a:t>
            </a:r>
            <a:r>
              <a:rPr sz="950" spc="-10" dirty="0">
                <a:latin typeface="Tahoma"/>
                <a:cs typeface="Tahoma"/>
              </a:rPr>
              <a:t>için)</a:t>
            </a:r>
            <a:endParaRPr sz="950">
              <a:latin typeface="Tahoma"/>
              <a:cs typeface="Tahoma"/>
            </a:endParaRPr>
          </a:p>
          <a:p>
            <a:pPr marL="197485" indent="-184785">
              <a:lnSpc>
                <a:spcPct val="100000"/>
              </a:lnSpc>
              <a:spcBef>
                <a:spcPts val="60"/>
              </a:spcBef>
              <a:buSzPct val="89473"/>
              <a:buAutoNum type="arabicPlain"/>
              <a:tabLst>
                <a:tab pos="197485" algn="l"/>
              </a:tabLst>
            </a:pPr>
            <a:r>
              <a:rPr sz="950" dirty="0">
                <a:latin typeface="Tahoma"/>
                <a:cs typeface="Tahoma"/>
              </a:rPr>
              <a:t>Su</a:t>
            </a:r>
            <a:r>
              <a:rPr sz="950" spc="60" dirty="0">
                <a:latin typeface="Tahoma"/>
                <a:cs typeface="Tahoma"/>
              </a:rPr>
              <a:t> </a:t>
            </a:r>
            <a:r>
              <a:rPr sz="950" spc="-10" dirty="0">
                <a:latin typeface="Tahoma"/>
                <a:cs typeface="Tahoma"/>
              </a:rPr>
              <a:t>Okuryazarlığı</a:t>
            </a:r>
            <a:endParaRPr sz="950">
              <a:latin typeface="Tahoma"/>
              <a:cs typeface="Tahoma"/>
            </a:endParaRPr>
          </a:p>
          <a:p>
            <a:pPr marL="197485" indent="-184785">
              <a:lnSpc>
                <a:spcPct val="100000"/>
              </a:lnSpc>
              <a:spcBef>
                <a:spcPts val="60"/>
              </a:spcBef>
              <a:buSzPct val="89473"/>
              <a:buAutoNum type="arabicPlain"/>
              <a:tabLst>
                <a:tab pos="197485" algn="l"/>
              </a:tabLst>
            </a:pPr>
            <a:r>
              <a:rPr sz="950" dirty="0">
                <a:latin typeface="Tahoma"/>
                <a:cs typeface="Tahoma"/>
              </a:rPr>
              <a:t>Çocukla</a:t>
            </a:r>
            <a:r>
              <a:rPr sz="950" spc="190" dirty="0">
                <a:latin typeface="Tahoma"/>
                <a:cs typeface="Tahoma"/>
              </a:rPr>
              <a:t> </a:t>
            </a:r>
            <a:r>
              <a:rPr sz="950" spc="-10" dirty="0">
                <a:latin typeface="Tahoma"/>
                <a:cs typeface="Tahoma"/>
              </a:rPr>
              <a:t>İletişim</a:t>
            </a:r>
            <a:endParaRPr sz="950">
              <a:latin typeface="Tahoma"/>
              <a:cs typeface="Tahoma"/>
            </a:endParaRPr>
          </a:p>
          <a:p>
            <a:pPr marL="197485" indent="-184785">
              <a:lnSpc>
                <a:spcPct val="100000"/>
              </a:lnSpc>
              <a:spcBef>
                <a:spcPts val="60"/>
              </a:spcBef>
              <a:buSzPct val="89473"/>
              <a:buAutoNum type="arabicPlain"/>
              <a:tabLst>
                <a:tab pos="197485" algn="l"/>
              </a:tabLst>
            </a:pPr>
            <a:r>
              <a:rPr sz="950" dirty="0">
                <a:latin typeface="Tahoma"/>
                <a:cs typeface="Tahoma"/>
              </a:rPr>
              <a:t>Yetişkinlikler</a:t>
            </a:r>
            <a:r>
              <a:rPr sz="950" spc="160" dirty="0">
                <a:latin typeface="Tahoma"/>
                <a:cs typeface="Tahoma"/>
              </a:rPr>
              <a:t> </a:t>
            </a:r>
            <a:r>
              <a:rPr sz="950" dirty="0">
                <a:latin typeface="Tahoma"/>
                <a:cs typeface="Tahoma"/>
              </a:rPr>
              <a:t>için</a:t>
            </a:r>
            <a:r>
              <a:rPr sz="950" spc="210" dirty="0">
                <a:latin typeface="Tahoma"/>
                <a:cs typeface="Tahoma"/>
              </a:rPr>
              <a:t> </a:t>
            </a:r>
            <a:r>
              <a:rPr sz="950" dirty="0">
                <a:latin typeface="Tahoma"/>
                <a:cs typeface="Tahoma"/>
              </a:rPr>
              <a:t>Okuma</a:t>
            </a:r>
            <a:r>
              <a:rPr sz="950" spc="150" dirty="0">
                <a:latin typeface="Tahoma"/>
                <a:cs typeface="Tahoma"/>
              </a:rPr>
              <a:t> </a:t>
            </a:r>
            <a:r>
              <a:rPr sz="950" dirty="0">
                <a:latin typeface="Tahoma"/>
                <a:cs typeface="Tahoma"/>
              </a:rPr>
              <a:t>Yazmayı</a:t>
            </a:r>
            <a:r>
              <a:rPr sz="950" spc="235" dirty="0">
                <a:latin typeface="Tahoma"/>
                <a:cs typeface="Tahoma"/>
              </a:rPr>
              <a:t> </a:t>
            </a:r>
            <a:r>
              <a:rPr sz="950" dirty="0">
                <a:latin typeface="Tahoma"/>
                <a:cs typeface="Tahoma"/>
              </a:rPr>
              <a:t>Geliştirme</a:t>
            </a:r>
            <a:r>
              <a:rPr sz="950" spc="145" dirty="0">
                <a:latin typeface="Tahoma"/>
                <a:cs typeface="Tahoma"/>
              </a:rPr>
              <a:t> </a:t>
            </a:r>
            <a:r>
              <a:rPr sz="950" dirty="0">
                <a:latin typeface="Tahoma"/>
                <a:cs typeface="Tahoma"/>
              </a:rPr>
              <a:t>Kurs</a:t>
            </a:r>
            <a:r>
              <a:rPr sz="950" spc="150" dirty="0">
                <a:latin typeface="Tahoma"/>
                <a:cs typeface="Tahoma"/>
              </a:rPr>
              <a:t> </a:t>
            </a:r>
            <a:r>
              <a:rPr sz="950" dirty="0">
                <a:latin typeface="Tahoma"/>
                <a:cs typeface="Tahoma"/>
              </a:rPr>
              <a:t>Programı</a:t>
            </a:r>
            <a:r>
              <a:rPr sz="950" spc="125" dirty="0">
                <a:latin typeface="Tahoma"/>
                <a:cs typeface="Tahoma"/>
              </a:rPr>
              <a:t> </a:t>
            </a:r>
            <a:r>
              <a:rPr sz="950" dirty="0">
                <a:latin typeface="Tahoma"/>
                <a:cs typeface="Tahoma"/>
              </a:rPr>
              <a:t>(Beslenme</a:t>
            </a:r>
            <a:r>
              <a:rPr sz="950" spc="145" dirty="0">
                <a:latin typeface="Tahoma"/>
                <a:cs typeface="Tahoma"/>
              </a:rPr>
              <a:t> </a:t>
            </a:r>
            <a:r>
              <a:rPr sz="950" spc="-10" dirty="0">
                <a:latin typeface="Tahoma"/>
                <a:cs typeface="Tahoma"/>
              </a:rPr>
              <a:t>Dahi)</a:t>
            </a:r>
            <a:endParaRPr sz="950">
              <a:latin typeface="Tahoma"/>
              <a:cs typeface="Tahoma"/>
            </a:endParaRPr>
          </a:p>
          <a:p>
            <a:pPr marL="197485" indent="-184785">
              <a:lnSpc>
                <a:spcPct val="100000"/>
              </a:lnSpc>
              <a:spcBef>
                <a:spcPts val="65"/>
              </a:spcBef>
              <a:buSzPct val="89473"/>
              <a:buAutoNum type="arabicPlain"/>
              <a:tabLst>
                <a:tab pos="197485" algn="l"/>
              </a:tabLst>
            </a:pPr>
            <a:r>
              <a:rPr sz="950" dirty="0">
                <a:latin typeface="Tahoma"/>
                <a:cs typeface="Tahoma"/>
              </a:rPr>
              <a:t>Anne-Baba</a:t>
            </a:r>
            <a:r>
              <a:rPr sz="950" spc="155" dirty="0">
                <a:latin typeface="Tahoma"/>
                <a:cs typeface="Tahoma"/>
              </a:rPr>
              <a:t> </a:t>
            </a:r>
            <a:r>
              <a:rPr sz="950" dirty="0">
                <a:latin typeface="Tahoma"/>
                <a:cs typeface="Tahoma"/>
              </a:rPr>
              <a:t>Tutumları</a:t>
            </a:r>
            <a:r>
              <a:rPr sz="950" spc="135" dirty="0">
                <a:latin typeface="Tahoma"/>
                <a:cs typeface="Tahoma"/>
              </a:rPr>
              <a:t> </a:t>
            </a:r>
            <a:r>
              <a:rPr sz="950" dirty="0">
                <a:latin typeface="Tahoma"/>
                <a:cs typeface="Tahoma"/>
              </a:rPr>
              <a:t>ve</a:t>
            </a:r>
            <a:r>
              <a:rPr sz="950" spc="150" dirty="0">
                <a:latin typeface="Tahoma"/>
                <a:cs typeface="Tahoma"/>
              </a:rPr>
              <a:t> </a:t>
            </a:r>
            <a:r>
              <a:rPr sz="950" dirty="0">
                <a:latin typeface="Tahoma"/>
                <a:cs typeface="Tahoma"/>
              </a:rPr>
              <a:t>Çocuk</a:t>
            </a:r>
            <a:r>
              <a:rPr sz="950" spc="80" dirty="0">
                <a:latin typeface="Tahoma"/>
                <a:cs typeface="Tahoma"/>
              </a:rPr>
              <a:t> </a:t>
            </a:r>
            <a:r>
              <a:rPr sz="950" dirty="0">
                <a:latin typeface="Tahoma"/>
                <a:cs typeface="Tahoma"/>
              </a:rPr>
              <a:t>Gelişimi</a:t>
            </a:r>
            <a:r>
              <a:rPr sz="950" spc="245" dirty="0">
                <a:latin typeface="Tahoma"/>
                <a:cs typeface="Tahoma"/>
              </a:rPr>
              <a:t> </a:t>
            </a:r>
            <a:r>
              <a:rPr sz="950" dirty="0">
                <a:latin typeface="Tahoma"/>
                <a:cs typeface="Tahoma"/>
              </a:rPr>
              <a:t>(Veliler</a:t>
            </a:r>
            <a:r>
              <a:rPr sz="950" spc="170" dirty="0">
                <a:latin typeface="Tahoma"/>
                <a:cs typeface="Tahoma"/>
              </a:rPr>
              <a:t> </a:t>
            </a:r>
            <a:r>
              <a:rPr sz="950" spc="-20" dirty="0">
                <a:latin typeface="Tahoma"/>
                <a:cs typeface="Tahoma"/>
              </a:rPr>
              <a:t>İçin)</a:t>
            </a:r>
            <a:endParaRPr sz="950">
              <a:latin typeface="Tahoma"/>
              <a:cs typeface="Tahoma"/>
            </a:endParaRPr>
          </a:p>
          <a:p>
            <a:pPr marL="197485" indent="-184785">
              <a:lnSpc>
                <a:spcPct val="100000"/>
              </a:lnSpc>
              <a:spcBef>
                <a:spcPts val="60"/>
              </a:spcBef>
              <a:buSzPct val="89473"/>
              <a:buAutoNum type="arabicPlain"/>
              <a:tabLst>
                <a:tab pos="197485" algn="l"/>
              </a:tabLst>
            </a:pPr>
            <a:r>
              <a:rPr sz="950" dirty="0">
                <a:latin typeface="Tahoma"/>
                <a:cs typeface="Tahoma"/>
              </a:rPr>
              <a:t>Afet</a:t>
            </a:r>
            <a:r>
              <a:rPr sz="950" spc="160" dirty="0">
                <a:latin typeface="Tahoma"/>
                <a:cs typeface="Tahoma"/>
              </a:rPr>
              <a:t> </a:t>
            </a:r>
            <a:r>
              <a:rPr sz="950" dirty="0">
                <a:latin typeface="Tahoma"/>
                <a:cs typeface="Tahoma"/>
              </a:rPr>
              <a:t>ve</a:t>
            </a:r>
            <a:r>
              <a:rPr sz="950" spc="114" dirty="0">
                <a:latin typeface="Tahoma"/>
                <a:cs typeface="Tahoma"/>
              </a:rPr>
              <a:t> </a:t>
            </a:r>
            <a:r>
              <a:rPr sz="950" dirty="0">
                <a:latin typeface="Tahoma"/>
                <a:cs typeface="Tahoma"/>
              </a:rPr>
              <a:t>Acil</a:t>
            </a:r>
            <a:r>
              <a:rPr sz="950" spc="105" dirty="0">
                <a:latin typeface="Tahoma"/>
                <a:cs typeface="Tahoma"/>
              </a:rPr>
              <a:t> </a:t>
            </a:r>
            <a:r>
              <a:rPr sz="950" dirty="0">
                <a:latin typeface="Tahoma"/>
                <a:cs typeface="Tahoma"/>
              </a:rPr>
              <a:t>Durum</a:t>
            </a:r>
            <a:r>
              <a:rPr sz="950" spc="105" dirty="0">
                <a:latin typeface="Tahoma"/>
                <a:cs typeface="Tahoma"/>
              </a:rPr>
              <a:t> </a:t>
            </a:r>
            <a:r>
              <a:rPr sz="950" dirty="0">
                <a:latin typeface="Tahoma"/>
                <a:cs typeface="Tahoma"/>
              </a:rPr>
              <a:t>Farkındalık</a:t>
            </a:r>
            <a:r>
              <a:rPr sz="950" spc="50" dirty="0">
                <a:latin typeface="Tahoma"/>
                <a:cs typeface="Tahoma"/>
              </a:rPr>
              <a:t> </a:t>
            </a:r>
            <a:r>
              <a:rPr sz="950" spc="-10" dirty="0">
                <a:latin typeface="Tahoma"/>
                <a:cs typeface="Tahoma"/>
              </a:rPr>
              <a:t>Eğitimi</a:t>
            </a:r>
            <a:endParaRPr sz="950">
              <a:latin typeface="Tahoma"/>
              <a:cs typeface="Tahoma"/>
            </a:endParaRPr>
          </a:p>
          <a:p>
            <a:pPr marL="197485" indent="-184785">
              <a:lnSpc>
                <a:spcPct val="100000"/>
              </a:lnSpc>
              <a:spcBef>
                <a:spcPts val="60"/>
              </a:spcBef>
              <a:buSzPct val="89473"/>
              <a:buAutoNum type="arabicPlain"/>
              <a:tabLst>
                <a:tab pos="197485" algn="l"/>
              </a:tabLst>
            </a:pPr>
            <a:r>
              <a:rPr sz="950" dirty="0">
                <a:latin typeface="Tahoma"/>
                <a:cs typeface="Tahoma"/>
              </a:rPr>
              <a:t>Kişisel</a:t>
            </a:r>
            <a:r>
              <a:rPr sz="950" spc="80" dirty="0">
                <a:latin typeface="Tahoma"/>
                <a:cs typeface="Tahoma"/>
              </a:rPr>
              <a:t> </a:t>
            </a:r>
            <a:r>
              <a:rPr sz="950" dirty="0">
                <a:latin typeface="Tahoma"/>
                <a:cs typeface="Tahoma"/>
              </a:rPr>
              <a:t>İmaj</a:t>
            </a:r>
            <a:r>
              <a:rPr sz="950" spc="114" dirty="0">
                <a:latin typeface="Tahoma"/>
                <a:cs typeface="Tahoma"/>
              </a:rPr>
              <a:t> </a:t>
            </a:r>
            <a:r>
              <a:rPr sz="950" spc="-10" dirty="0">
                <a:latin typeface="Tahoma"/>
                <a:cs typeface="Tahoma"/>
              </a:rPr>
              <a:t>Yönetimi</a:t>
            </a:r>
            <a:endParaRPr sz="950">
              <a:latin typeface="Tahoma"/>
              <a:cs typeface="Tahoma"/>
            </a:endParaRPr>
          </a:p>
          <a:p>
            <a:pPr marL="197485" indent="-184785">
              <a:lnSpc>
                <a:spcPct val="100000"/>
              </a:lnSpc>
              <a:spcBef>
                <a:spcPts val="60"/>
              </a:spcBef>
              <a:buSzPct val="89473"/>
              <a:buAutoNum type="arabicPlain"/>
              <a:tabLst>
                <a:tab pos="197485" algn="l"/>
              </a:tabLst>
            </a:pPr>
            <a:r>
              <a:rPr sz="950" dirty="0">
                <a:latin typeface="Tahoma"/>
                <a:cs typeface="Tahoma"/>
              </a:rPr>
              <a:t>Çocukta</a:t>
            </a:r>
            <a:r>
              <a:rPr sz="950" spc="145" dirty="0">
                <a:latin typeface="Tahoma"/>
                <a:cs typeface="Tahoma"/>
              </a:rPr>
              <a:t> </a:t>
            </a:r>
            <a:r>
              <a:rPr sz="950" dirty="0">
                <a:latin typeface="Tahoma"/>
                <a:cs typeface="Tahoma"/>
              </a:rPr>
              <a:t>Temel</a:t>
            </a:r>
            <a:r>
              <a:rPr sz="950" spc="125" dirty="0">
                <a:latin typeface="Tahoma"/>
                <a:cs typeface="Tahoma"/>
              </a:rPr>
              <a:t> </a:t>
            </a:r>
            <a:r>
              <a:rPr sz="950" spc="-10" dirty="0">
                <a:latin typeface="Tahoma"/>
                <a:cs typeface="Tahoma"/>
              </a:rPr>
              <a:t>İhtiyaçlar</a:t>
            </a:r>
            <a:endParaRPr sz="950">
              <a:latin typeface="Tahoma"/>
              <a:cs typeface="Tahoma"/>
            </a:endParaRPr>
          </a:p>
          <a:p>
            <a:pPr marL="197485" indent="-184785">
              <a:lnSpc>
                <a:spcPct val="100000"/>
              </a:lnSpc>
              <a:spcBef>
                <a:spcPts val="60"/>
              </a:spcBef>
              <a:buSzPct val="89473"/>
              <a:buAutoNum type="arabicPlain"/>
              <a:tabLst>
                <a:tab pos="197485" algn="l"/>
              </a:tabLst>
            </a:pPr>
            <a:r>
              <a:rPr sz="950" dirty="0">
                <a:latin typeface="Tahoma"/>
                <a:cs typeface="Tahoma"/>
              </a:rPr>
              <a:t>Model</a:t>
            </a:r>
            <a:r>
              <a:rPr sz="950" spc="85" dirty="0">
                <a:latin typeface="Tahoma"/>
                <a:cs typeface="Tahoma"/>
              </a:rPr>
              <a:t> </a:t>
            </a:r>
            <a:r>
              <a:rPr sz="950" dirty="0">
                <a:latin typeface="Tahoma"/>
                <a:cs typeface="Tahoma"/>
              </a:rPr>
              <a:t>Uçak</a:t>
            </a:r>
            <a:r>
              <a:rPr sz="950" spc="140" dirty="0">
                <a:latin typeface="Tahoma"/>
                <a:cs typeface="Tahoma"/>
              </a:rPr>
              <a:t> </a:t>
            </a:r>
            <a:r>
              <a:rPr sz="950" dirty="0">
                <a:latin typeface="Tahoma"/>
                <a:cs typeface="Tahoma"/>
              </a:rPr>
              <a:t>(ATA)</a:t>
            </a:r>
            <a:r>
              <a:rPr sz="950" spc="90" dirty="0">
                <a:latin typeface="Tahoma"/>
                <a:cs typeface="Tahoma"/>
              </a:rPr>
              <a:t> </a:t>
            </a:r>
            <a:r>
              <a:rPr sz="950" spc="-10" dirty="0">
                <a:latin typeface="Tahoma"/>
                <a:cs typeface="Tahoma"/>
              </a:rPr>
              <a:t>Yapımı</a:t>
            </a:r>
            <a:endParaRPr sz="950">
              <a:latin typeface="Tahoma"/>
              <a:cs typeface="Tahoma"/>
            </a:endParaRPr>
          </a:p>
          <a:p>
            <a:pPr marL="197485" indent="-184785">
              <a:lnSpc>
                <a:spcPct val="100000"/>
              </a:lnSpc>
              <a:spcBef>
                <a:spcPts val="65"/>
              </a:spcBef>
              <a:buSzPct val="89473"/>
              <a:buAutoNum type="arabicPlain"/>
              <a:tabLst>
                <a:tab pos="197485" algn="l"/>
              </a:tabLst>
            </a:pPr>
            <a:r>
              <a:rPr sz="950" dirty="0">
                <a:latin typeface="Tahoma"/>
                <a:cs typeface="Tahoma"/>
              </a:rPr>
              <a:t>Madde</a:t>
            </a:r>
            <a:r>
              <a:rPr sz="950" spc="155" dirty="0">
                <a:latin typeface="Tahoma"/>
                <a:cs typeface="Tahoma"/>
              </a:rPr>
              <a:t> </a:t>
            </a:r>
            <a:r>
              <a:rPr sz="950" dirty="0">
                <a:latin typeface="Tahoma"/>
                <a:cs typeface="Tahoma"/>
              </a:rPr>
              <a:t>Bağımlılığı</a:t>
            </a:r>
            <a:r>
              <a:rPr sz="950" spc="145" dirty="0">
                <a:latin typeface="Tahoma"/>
                <a:cs typeface="Tahoma"/>
              </a:rPr>
              <a:t> </a:t>
            </a:r>
            <a:r>
              <a:rPr sz="950" dirty="0">
                <a:latin typeface="Tahoma"/>
                <a:cs typeface="Tahoma"/>
              </a:rPr>
              <a:t>Farkındalık</a:t>
            </a:r>
            <a:r>
              <a:rPr sz="950" spc="200" dirty="0">
                <a:latin typeface="Tahoma"/>
                <a:cs typeface="Tahoma"/>
              </a:rPr>
              <a:t> </a:t>
            </a:r>
            <a:r>
              <a:rPr sz="950" spc="-20" dirty="0">
                <a:latin typeface="Tahoma"/>
                <a:cs typeface="Tahoma"/>
              </a:rPr>
              <a:t>Eğimi</a:t>
            </a:r>
            <a:endParaRPr sz="950">
              <a:latin typeface="Tahoma"/>
              <a:cs typeface="Tahoma"/>
            </a:endParaRPr>
          </a:p>
          <a:p>
            <a:pPr marL="197485" indent="-184785">
              <a:lnSpc>
                <a:spcPct val="100000"/>
              </a:lnSpc>
              <a:spcBef>
                <a:spcPts val="60"/>
              </a:spcBef>
              <a:buSzPct val="89473"/>
              <a:buAutoNum type="arabicPlain"/>
              <a:tabLst>
                <a:tab pos="197485" algn="l"/>
              </a:tabLst>
            </a:pPr>
            <a:r>
              <a:rPr sz="950" dirty="0">
                <a:latin typeface="Tahoma"/>
                <a:cs typeface="Tahoma"/>
              </a:rPr>
              <a:t>Verimli</a:t>
            </a:r>
            <a:r>
              <a:rPr sz="950" spc="95" dirty="0">
                <a:latin typeface="Tahoma"/>
                <a:cs typeface="Tahoma"/>
              </a:rPr>
              <a:t> </a:t>
            </a:r>
            <a:r>
              <a:rPr sz="950" dirty="0">
                <a:latin typeface="Tahoma"/>
                <a:cs typeface="Tahoma"/>
              </a:rPr>
              <a:t>Ders</a:t>
            </a:r>
            <a:r>
              <a:rPr sz="950" spc="110" dirty="0">
                <a:latin typeface="Tahoma"/>
                <a:cs typeface="Tahoma"/>
              </a:rPr>
              <a:t> </a:t>
            </a:r>
            <a:r>
              <a:rPr sz="950" dirty="0">
                <a:latin typeface="Tahoma"/>
                <a:cs typeface="Tahoma"/>
              </a:rPr>
              <a:t>Çalışma</a:t>
            </a:r>
            <a:r>
              <a:rPr sz="950" spc="200" dirty="0">
                <a:latin typeface="Tahoma"/>
                <a:cs typeface="Tahoma"/>
              </a:rPr>
              <a:t> </a:t>
            </a:r>
            <a:r>
              <a:rPr sz="950" spc="-10" dirty="0">
                <a:latin typeface="Tahoma"/>
                <a:cs typeface="Tahoma"/>
              </a:rPr>
              <a:t>Yöntemleri</a:t>
            </a:r>
            <a:endParaRPr sz="950">
              <a:latin typeface="Tahoma"/>
              <a:cs typeface="Tahoma"/>
            </a:endParaRPr>
          </a:p>
          <a:p>
            <a:pPr marL="197485" indent="-184785">
              <a:lnSpc>
                <a:spcPct val="100000"/>
              </a:lnSpc>
              <a:spcBef>
                <a:spcPts val="60"/>
              </a:spcBef>
              <a:buSzPct val="89473"/>
              <a:buAutoNum type="arabicPlain"/>
              <a:tabLst>
                <a:tab pos="197485" algn="l"/>
              </a:tabLst>
            </a:pPr>
            <a:r>
              <a:rPr sz="950" dirty="0">
                <a:latin typeface="Tahoma"/>
                <a:cs typeface="Tahoma"/>
              </a:rPr>
              <a:t>Özel</a:t>
            </a:r>
            <a:r>
              <a:rPr sz="950" spc="165" dirty="0">
                <a:latin typeface="Tahoma"/>
                <a:cs typeface="Tahoma"/>
              </a:rPr>
              <a:t> </a:t>
            </a:r>
            <a:r>
              <a:rPr sz="950" dirty="0">
                <a:latin typeface="Tahoma"/>
                <a:cs typeface="Tahoma"/>
              </a:rPr>
              <a:t>Eğitimde</a:t>
            </a:r>
            <a:r>
              <a:rPr sz="950" spc="180" dirty="0">
                <a:latin typeface="Tahoma"/>
                <a:cs typeface="Tahoma"/>
              </a:rPr>
              <a:t> </a:t>
            </a:r>
            <a:r>
              <a:rPr sz="950" dirty="0">
                <a:latin typeface="Tahoma"/>
                <a:cs typeface="Tahoma"/>
              </a:rPr>
              <a:t>Toplumsal</a:t>
            </a:r>
            <a:r>
              <a:rPr sz="950" spc="170" dirty="0">
                <a:latin typeface="Tahoma"/>
                <a:cs typeface="Tahoma"/>
              </a:rPr>
              <a:t> </a:t>
            </a:r>
            <a:r>
              <a:rPr sz="950" dirty="0">
                <a:latin typeface="Tahoma"/>
                <a:cs typeface="Tahoma"/>
              </a:rPr>
              <a:t>Farkındalığı</a:t>
            </a:r>
            <a:r>
              <a:rPr sz="950" spc="165" dirty="0">
                <a:latin typeface="Tahoma"/>
                <a:cs typeface="Tahoma"/>
              </a:rPr>
              <a:t> </a:t>
            </a:r>
            <a:r>
              <a:rPr sz="950" spc="-10" dirty="0">
                <a:latin typeface="Tahoma"/>
                <a:cs typeface="Tahoma"/>
              </a:rPr>
              <a:t>Artırma</a:t>
            </a:r>
            <a:endParaRPr sz="950">
              <a:latin typeface="Tahoma"/>
              <a:cs typeface="Tahoma"/>
            </a:endParaRPr>
          </a:p>
          <a:p>
            <a:pPr marL="197485" indent="-184785">
              <a:lnSpc>
                <a:spcPct val="100000"/>
              </a:lnSpc>
              <a:spcBef>
                <a:spcPts val="60"/>
              </a:spcBef>
              <a:buSzPct val="89473"/>
              <a:buAutoNum type="arabicPlain"/>
              <a:tabLst>
                <a:tab pos="197485" algn="l"/>
              </a:tabLst>
            </a:pPr>
            <a:r>
              <a:rPr sz="950" dirty="0">
                <a:latin typeface="Tahoma"/>
                <a:cs typeface="Tahoma"/>
              </a:rPr>
              <a:t>Trafik</a:t>
            </a:r>
            <a:r>
              <a:rPr sz="950" spc="145" dirty="0">
                <a:latin typeface="Tahoma"/>
                <a:cs typeface="Tahoma"/>
              </a:rPr>
              <a:t> </a:t>
            </a:r>
            <a:r>
              <a:rPr sz="950" spc="-10" dirty="0">
                <a:latin typeface="Tahoma"/>
                <a:cs typeface="Tahoma"/>
              </a:rPr>
              <a:t>Öğreniyorum</a:t>
            </a:r>
            <a:endParaRPr sz="950">
              <a:latin typeface="Tahoma"/>
              <a:cs typeface="Tahoma"/>
            </a:endParaRPr>
          </a:p>
          <a:p>
            <a:pPr marL="197485" indent="-184785">
              <a:lnSpc>
                <a:spcPct val="100000"/>
              </a:lnSpc>
              <a:spcBef>
                <a:spcPts val="65"/>
              </a:spcBef>
              <a:buSzPct val="89473"/>
              <a:buAutoNum type="arabicPlain"/>
              <a:tabLst>
                <a:tab pos="197485" algn="l"/>
              </a:tabLst>
            </a:pPr>
            <a:r>
              <a:rPr sz="950" dirty="0">
                <a:latin typeface="Tahoma"/>
                <a:cs typeface="Tahoma"/>
              </a:rPr>
              <a:t>Kur’an</a:t>
            </a:r>
            <a:r>
              <a:rPr sz="950" spc="165" dirty="0">
                <a:latin typeface="Tahoma"/>
                <a:cs typeface="Tahoma"/>
              </a:rPr>
              <a:t> </a:t>
            </a:r>
            <a:r>
              <a:rPr sz="950" spc="-10" dirty="0">
                <a:latin typeface="Tahoma"/>
                <a:cs typeface="Tahoma"/>
              </a:rPr>
              <a:t>Öğreniyorum</a:t>
            </a:r>
            <a:endParaRPr sz="950">
              <a:latin typeface="Tahoma"/>
              <a:cs typeface="Tahoma"/>
            </a:endParaRPr>
          </a:p>
          <a:p>
            <a:pPr marL="197485" indent="-184785">
              <a:lnSpc>
                <a:spcPct val="100000"/>
              </a:lnSpc>
              <a:spcBef>
                <a:spcPts val="60"/>
              </a:spcBef>
              <a:buSzPct val="89473"/>
              <a:buAutoNum type="arabicPlain"/>
              <a:tabLst>
                <a:tab pos="197485" algn="l"/>
              </a:tabLst>
            </a:pPr>
            <a:r>
              <a:rPr sz="950" dirty="0">
                <a:latin typeface="Tahoma"/>
                <a:cs typeface="Tahoma"/>
              </a:rPr>
              <a:t>Tütün,Alkol</a:t>
            </a:r>
            <a:r>
              <a:rPr sz="950" spc="135" dirty="0">
                <a:latin typeface="Tahoma"/>
                <a:cs typeface="Tahoma"/>
              </a:rPr>
              <a:t> </a:t>
            </a:r>
            <a:r>
              <a:rPr sz="950" dirty="0">
                <a:latin typeface="Tahoma"/>
                <a:cs typeface="Tahoma"/>
              </a:rPr>
              <a:t>ve</a:t>
            </a:r>
            <a:r>
              <a:rPr sz="950" spc="150" dirty="0">
                <a:latin typeface="Tahoma"/>
                <a:cs typeface="Tahoma"/>
              </a:rPr>
              <a:t> </a:t>
            </a:r>
            <a:r>
              <a:rPr sz="950" dirty="0">
                <a:latin typeface="Tahoma"/>
                <a:cs typeface="Tahoma"/>
              </a:rPr>
              <a:t>Madde</a:t>
            </a:r>
            <a:r>
              <a:rPr sz="950" spc="150" dirty="0">
                <a:latin typeface="Tahoma"/>
                <a:cs typeface="Tahoma"/>
              </a:rPr>
              <a:t> </a:t>
            </a:r>
            <a:r>
              <a:rPr sz="950" spc="-10" dirty="0">
                <a:latin typeface="Tahoma"/>
                <a:cs typeface="Tahoma"/>
              </a:rPr>
              <a:t>Bağımlılığı</a:t>
            </a:r>
            <a:endParaRPr sz="950">
              <a:latin typeface="Tahoma"/>
              <a:cs typeface="Tahoma"/>
            </a:endParaRPr>
          </a:p>
          <a:p>
            <a:pPr marL="197485" indent="-184785">
              <a:lnSpc>
                <a:spcPct val="100000"/>
              </a:lnSpc>
              <a:spcBef>
                <a:spcPts val="60"/>
              </a:spcBef>
              <a:buSzPct val="89473"/>
              <a:buAutoNum type="arabicPlain"/>
              <a:tabLst>
                <a:tab pos="197485" algn="l"/>
              </a:tabLst>
            </a:pPr>
            <a:r>
              <a:rPr sz="950" dirty="0">
                <a:latin typeface="Tahoma"/>
                <a:cs typeface="Tahoma"/>
              </a:rPr>
              <a:t>Sağlıklı</a:t>
            </a:r>
            <a:r>
              <a:rPr sz="950" spc="100" dirty="0">
                <a:latin typeface="Tahoma"/>
                <a:cs typeface="Tahoma"/>
              </a:rPr>
              <a:t> </a:t>
            </a:r>
            <a:r>
              <a:rPr sz="950" dirty="0">
                <a:latin typeface="Tahoma"/>
                <a:cs typeface="Tahoma"/>
              </a:rPr>
              <a:t>Yaşam</a:t>
            </a:r>
            <a:r>
              <a:rPr sz="950" spc="190" dirty="0">
                <a:latin typeface="Tahoma"/>
                <a:cs typeface="Tahoma"/>
              </a:rPr>
              <a:t> </a:t>
            </a:r>
            <a:r>
              <a:rPr sz="950" dirty="0">
                <a:latin typeface="Tahoma"/>
                <a:cs typeface="Tahoma"/>
              </a:rPr>
              <a:t>–</a:t>
            </a:r>
            <a:r>
              <a:rPr sz="950" spc="130" dirty="0">
                <a:latin typeface="Tahoma"/>
                <a:cs typeface="Tahoma"/>
              </a:rPr>
              <a:t> </a:t>
            </a:r>
            <a:r>
              <a:rPr sz="950" dirty="0">
                <a:latin typeface="Tahoma"/>
                <a:cs typeface="Tahoma"/>
              </a:rPr>
              <a:t>Teknoloji</a:t>
            </a:r>
            <a:r>
              <a:rPr sz="950" spc="95" dirty="0">
                <a:latin typeface="Tahoma"/>
                <a:cs typeface="Tahoma"/>
              </a:rPr>
              <a:t> </a:t>
            </a:r>
            <a:r>
              <a:rPr sz="950" dirty="0">
                <a:latin typeface="Tahoma"/>
                <a:cs typeface="Tahoma"/>
              </a:rPr>
              <a:t>ve</a:t>
            </a:r>
            <a:r>
              <a:rPr sz="950" spc="105" dirty="0">
                <a:latin typeface="Tahoma"/>
                <a:cs typeface="Tahoma"/>
              </a:rPr>
              <a:t> </a:t>
            </a:r>
            <a:r>
              <a:rPr sz="950" dirty="0">
                <a:latin typeface="Tahoma"/>
                <a:cs typeface="Tahoma"/>
              </a:rPr>
              <a:t>Kumar</a:t>
            </a:r>
            <a:r>
              <a:rPr sz="950" spc="130" dirty="0">
                <a:latin typeface="Tahoma"/>
                <a:cs typeface="Tahoma"/>
              </a:rPr>
              <a:t> </a:t>
            </a:r>
            <a:r>
              <a:rPr sz="950" spc="-10" dirty="0">
                <a:latin typeface="Tahoma"/>
                <a:cs typeface="Tahoma"/>
              </a:rPr>
              <a:t>Bağımlılığı</a:t>
            </a:r>
            <a:endParaRPr sz="950">
              <a:latin typeface="Tahoma"/>
              <a:cs typeface="Tahoma"/>
            </a:endParaRPr>
          </a:p>
          <a:p>
            <a:pPr marL="197485" indent="-184785">
              <a:lnSpc>
                <a:spcPct val="100000"/>
              </a:lnSpc>
              <a:spcBef>
                <a:spcPts val="60"/>
              </a:spcBef>
              <a:buSzPct val="89473"/>
              <a:buAutoNum type="arabicPlain"/>
              <a:tabLst>
                <a:tab pos="197485" algn="l"/>
              </a:tabLst>
            </a:pPr>
            <a:r>
              <a:rPr sz="950" dirty="0">
                <a:latin typeface="Tahoma"/>
                <a:cs typeface="Tahoma"/>
              </a:rPr>
              <a:t>Öğrenme</a:t>
            </a:r>
            <a:r>
              <a:rPr sz="950" spc="225" dirty="0">
                <a:latin typeface="Tahoma"/>
                <a:cs typeface="Tahoma"/>
              </a:rPr>
              <a:t> </a:t>
            </a:r>
            <a:r>
              <a:rPr sz="950" spc="-10" dirty="0">
                <a:latin typeface="Tahoma"/>
                <a:cs typeface="Tahoma"/>
              </a:rPr>
              <a:t>Öğrenme</a:t>
            </a:r>
            <a:endParaRPr sz="950">
              <a:latin typeface="Tahoma"/>
              <a:cs typeface="Tahoma"/>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503044" y="2823844"/>
            <a:ext cx="7527925" cy="2771140"/>
          </a:xfrm>
          <a:prstGeom prst="rect">
            <a:avLst/>
          </a:prstGeom>
        </p:spPr>
        <p:txBody>
          <a:bodyPr vert="horz" wrap="square" lIns="0" tIns="13335" rIns="0" bIns="0" rtlCol="0">
            <a:spAutoFit/>
          </a:bodyPr>
          <a:lstStyle/>
          <a:p>
            <a:pPr marL="12700" marR="5080" indent="3810" algn="ctr">
              <a:lnSpc>
                <a:spcPct val="100000"/>
              </a:lnSpc>
              <a:spcBef>
                <a:spcPts val="105"/>
              </a:spcBef>
            </a:pPr>
            <a:r>
              <a:rPr sz="6000" dirty="0">
                <a:solidFill>
                  <a:srgbClr val="FF0000"/>
                </a:solidFill>
                <a:latin typeface="Cambria"/>
                <a:cs typeface="Cambria"/>
              </a:rPr>
              <a:t>DERS</a:t>
            </a:r>
            <a:r>
              <a:rPr sz="6000" spc="-75" dirty="0">
                <a:solidFill>
                  <a:srgbClr val="FF0000"/>
                </a:solidFill>
                <a:latin typeface="Cambria"/>
                <a:cs typeface="Cambria"/>
              </a:rPr>
              <a:t> </a:t>
            </a:r>
            <a:r>
              <a:rPr sz="6000" dirty="0">
                <a:solidFill>
                  <a:srgbClr val="FF0000"/>
                </a:solidFill>
                <a:latin typeface="Cambria"/>
                <a:cs typeface="Cambria"/>
              </a:rPr>
              <a:t>DIŞI</a:t>
            </a:r>
            <a:r>
              <a:rPr sz="6000" spc="-90" dirty="0">
                <a:solidFill>
                  <a:srgbClr val="FF0000"/>
                </a:solidFill>
                <a:latin typeface="Cambria"/>
                <a:cs typeface="Cambria"/>
              </a:rPr>
              <a:t> </a:t>
            </a:r>
            <a:r>
              <a:rPr sz="6000" spc="-10" dirty="0">
                <a:solidFill>
                  <a:srgbClr val="FF0000"/>
                </a:solidFill>
                <a:latin typeface="Cambria"/>
                <a:cs typeface="Cambria"/>
              </a:rPr>
              <a:t>EĞİTİM </a:t>
            </a:r>
            <a:r>
              <a:rPr sz="6000" dirty="0">
                <a:solidFill>
                  <a:srgbClr val="FF0000"/>
                </a:solidFill>
                <a:latin typeface="Cambria"/>
                <a:cs typeface="Cambria"/>
              </a:rPr>
              <a:t>ÇALIŞMALARINA</a:t>
            </a:r>
            <a:r>
              <a:rPr sz="6000" spc="-125" dirty="0">
                <a:solidFill>
                  <a:srgbClr val="FF0000"/>
                </a:solidFill>
                <a:latin typeface="Cambria"/>
                <a:cs typeface="Cambria"/>
              </a:rPr>
              <a:t> </a:t>
            </a:r>
            <a:r>
              <a:rPr sz="6000" spc="-20" dirty="0">
                <a:solidFill>
                  <a:srgbClr val="FF0000"/>
                </a:solidFill>
                <a:latin typeface="Cambria"/>
                <a:cs typeface="Cambria"/>
              </a:rPr>
              <a:t>DAİR </a:t>
            </a:r>
            <a:r>
              <a:rPr sz="6000" spc="-10" dirty="0">
                <a:solidFill>
                  <a:srgbClr val="FF0000"/>
                </a:solidFill>
                <a:latin typeface="Cambria"/>
                <a:cs typeface="Cambria"/>
              </a:rPr>
              <a:t>ESASLAR</a:t>
            </a:r>
            <a:endParaRPr sz="6000">
              <a:latin typeface="Cambria"/>
              <a:cs typeface="Cambria"/>
            </a:endParaRPr>
          </a:p>
        </p:txBody>
      </p:sp>
      <p:sp>
        <p:nvSpPr>
          <p:cNvPr id="3" name="object 3"/>
          <p:cNvSpPr txBox="1"/>
          <p:nvPr/>
        </p:nvSpPr>
        <p:spPr>
          <a:xfrm>
            <a:off x="1687829" y="1483931"/>
            <a:ext cx="7017384" cy="984885"/>
          </a:xfrm>
          <a:prstGeom prst="rect">
            <a:avLst/>
          </a:prstGeom>
        </p:spPr>
        <p:txBody>
          <a:bodyPr vert="horz" wrap="square" lIns="0" tIns="12700" rIns="0" bIns="0" rtlCol="0">
            <a:spAutoFit/>
          </a:bodyPr>
          <a:lstStyle/>
          <a:p>
            <a:pPr marR="437515" algn="ctr">
              <a:lnSpc>
                <a:spcPts val="2500"/>
              </a:lnSpc>
              <a:spcBef>
                <a:spcPts val="100"/>
              </a:spcBef>
            </a:pPr>
            <a:r>
              <a:rPr sz="2100" dirty="0">
                <a:solidFill>
                  <a:srgbClr val="FF0000"/>
                </a:solidFill>
                <a:latin typeface="Tahoma"/>
                <a:cs typeface="Tahoma"/>
              </a:rPr>
              <a:t>Zorunlu</a:t>
            </a:r>
            <a:r>
              <a:rPr sz="2100" spc="-70" dirty="0">
                <a:solidFill>
                  <a:srgbClr val="FF0000"/>
                </a:solidFill>
                <a:latin typeface="Tahoma"/>
                <a:cs typeface="Tahoma"/>
              </a:rPr>
              <a:t> </a:t>
            </a:r>
            <a:r>
              <a:rPr sz="2100" dirty="0">
                <a:solidFill>
                  <a:srgbClr val="FF0000"/>
                </a:solidFill>
                <a:latin typeface="Tahoma"/>
                <a:cs typeface="Tahoma"/>
              </a:rPr>
              <a:t>olmadıkça</a:t>
            </a:r>
            <a:r>
              <a:rPr sz="2100" spc="-70" dirty="0">
                <a:solidFill>
                  <a:srgbClr val="FF0000"/>
                </a:solidFill>
                <a:latin typeface="Tahoma"/>
                <a:cs typeface="Tahoma"/>
              </a:rPr>
              <a:t> </a:t>
            </a:r>
            <a:r>
              <a:rPr sz="2100" spc="-50" dirty="0">
                <a:solidFill>
                  <a:srgbClr val="FF0000"/>
                </a:solidFill>
                <a:latin typeface="Tahoma"/>
                <a:cs typeface="Tahoma"/>
              </a:rPr>
              <a:t>;</a:t>
            </a:r>
            <a:endParaRPr sz="2100">
              <a:latin typeface="Tahoma"/>
              <a:cs typeface="Tahoma"/>
            </a:endParaRPr>
          </a:p>
          <a:p>
            <a:pPr marL="12065" marR="5080" algn="ctr">
              <a:lnSpc>
                <a:spcPts val="2550"/>
              </a:lnSpc>
              <a:spcBef>
                <a:spcPts val="40"/>
              </a:spcBef>
            </a:pPr>
            <a:r>
              <a:rPr sz="2100" dirty="0">
                <a:solidFill>
                  <a:srgbClr val="FF0000"/>
                </a:solidFill>
                <a:latin typeface="Tahoma"/>
                <a:cs typeface="Tahoma"/>
              </a:rPr>
              <a:t>Okullarda</a:t>
            </a:r>
            <a:r>
              <a:rPr sz="2100" spc="-65" dirty="0">
                <a:solidFill>
                  <a:srgbClr val="FF0000"/>
                </a:solidFill>
                <a:latin typeface="Tahoma"/>
                <a:cs typeface="Tahoma"/>
              </a:rPr>
              <a:t> </a:t>
            </a:r>
            <a:r>
              <a:rPr sz="2100" dirty="0">
                <a:solidFill>
                  <a:srgbClr val="FF0000"/>
                </a:solidFill>
                <a:latin typeface="Tahoma"/>
                <a:cs typeface="Tahoma"/>
              </a:rPr>
              <a:t>Ders</a:t>
            </a:r>
            <a:r>
              <a:rPr sz="2100" spc="-45" dirty="0">
                <a:solidFill>
                  <a:srgbClr val="FF0000"/>
                </a:solidFill>
                <a:latin typeface="Tahoma"/>
                <a:cs typeface="Tahoma"/>
              </a:rPr>
              <a:t> </a:t>
            </a:r>
            <a:r>
              <a:rPr sz="2100" dirty="0">
                <a:solidFill>
                  <a:srgbClr val="FF0000"/>
                </a:solidFill>
                <a:latin typeface="Tahoma"/>
                <a:cs typeface="Tahoma"/>
              </a:rPr>
              <a:t>Dışı</a:t>
            </a:r>
            <a:r>
              <a:rPr sz="2100" spc="-45" dirty="0">
                <a:solidFill>
                  <a:srgbClr val="FF0000"/>
                </a:solidFill>
                <a:latin typeface="Tahoma"/>
                <a:cs typeface="Tahoma"/>
              </a:rPr>
              <a:t> </a:t>
            </a:r>
            <a:r>
              <a:rPr sz="2100" dirty="0">
                <a:solidFill>
                  <a:srgbClr val="FF0000"/>
                </a:solidFill>
                <a:latin typeface="Tahoma"/>
                <a:cs typeface="Tahoma"/>
              </a:rPr>
              <a:t>Eğitim</a:t>
            </a:r>
            <a:r>
              <a:rPr sz="2100" spc="25" dirty="0">
                <a:solidFill>
                  <a:srgbClr val="FF0000"/>
                </a:solidFill>
                <a:latin typeface="Tahoma"/>
                <a:cs typeface="Tahoma"/>
              </a:rPr>
              <a:t> </a:t>
            </a:r>
            <a:r>
              <a:rPr sz="2100" dirty="0">
                <a:solidFill>
                  <a:srgbClr val="FF0000"/>
                </a:solidFill>
                <a:latin typeface="Tahoma"/>
                <a:cs typeface="Tahoma"/>
              </a:rPr>
              <a:t>Çalışmaları</a:t>
            </a:r>
            <a:r>
              <a:rPr sz="2100" spc="-45" dirty="0">
                <a:solidFill>
                  <a:srgbClr val="FF0000"/>
                </a:solidFill>
                <a:latin typeface="Tahoma"/>
                <a:cs typeface="Tahoma"/>
              </a:rPr>
              <a:t> </a:t>
            </a:r>
            <a:r>
              <a:rPr sz="2100" dirty="0">
                <a:solidFill>
                  <a:srgbClr val="FF0000"/>
                </a:solidFill>
                <a:latin typeface="Tahoma"/>
                <a:cs typeface="Tahoma"/>
              </a:rPr>
              <a:t>(Egzersiz</a:t>
            </a:r>
            <a:r>
              <a:rPr sz="2100" spc="-45" dirty="0">
                <a:solidFill>
                  <a:srgbClr val="FF0000"/>
                </a:solidFill>
                <a:latin typeface="Tahoma"/>
                <a:cs typeface="Tahoma"/>
              </a:rPr>
              <a:t> </a:t>
            </a:r>
            <a:r>
              <a:rPr sz="2100" spc="-10" dirty="0">
                <a:solidFill>
                  <a:srgbClr val="FF0000"/>
                </a:solidFill>
                <a:latin typeface="Tahoma"/>
                <a:cs typeface="Tahoma"/>
              </a:rPr>
              <a:t>Faaliyetleri) </a:t>
            </a:r>
            <a:r>
              <a:rPr sz="2100" dirty="0">
                <a:solidFill>
                  <a:srgbClr val="FF0000"/>
                </a:solidFill>
                <a:latin typeface="Tahoma"/>
                <a:cs typeface="Tahoma"/>
              </a:rPr>
              <a:t>Kapsamında</a:t>
            </a:r>
            <a:r>
              <a:rPr sz="2100" spc="-85" dirty="0">
                <a:solidFill>
                  <a:srgbClr val="FF0000"/>
                </a:solidFill>
                <a:latin typeface="Tahoma"/>
                <a:cs typeface="Tahoma"/>
              </a:rPr>
              <a:t> </a:t>
            </a:r>
            <a:r>
              <a:rPr sz="2100" dirty="0">
                <a:solidFill>
                  <a:srgbClr val="FF0000"/>
                </a:solidFill>
                <a:latin typeface="Tahoma"/>
                <a:cs typeface="Tahoma"/>
              </a:rPr>
              <a:t>Yürütülebilecek</a:t>
            </a:r>
            <a:r>
              <a:rPr sz="2100" spc="-95" dirty="0">
                <a:solidFill>
                  <a:srgbClr val="FF0000"/>
                </a:solidFill>
                <a:latin typeface="Tahoma"/>
                <a:cs typeface="Tahoma"/>
              </a:rPr>
              <a:t> </a:t>
            </a:r>
            <a:r>
              <a:rPr sz="2100" dirty="0">
                <a:solidFill>
                  <a:srgbClr val="FF0000"/>
                </a:solidFill>
                <a:latin typeface="Tahoma"/>
                <a:cs typeface="Tahoma"/>
              </a:rPr>
              <a:t>Kurslar</a:t>
            </a:r>
            <a:r>
              <a:rPr sz="2100" spc="-40" dirty="0">
                <a:solidFill>
                  <a:srgbClr val="FF0000"/>
                </a:solidFill>
                <a:latin typeface="Tahoma"/>
                <a:cs typeface="Tahoma"/>
              </a:rPr>
              <a:t> </a:t>
            </a:r>
            <a:r>
              <a:rPr sz="2100" spc="-10" dirty="0">
                <a:solidFill>
                  <a:srgbClr val="FF0000"/>
                </a:solidFill>
                <a:latin typeface="Tahoma"/>
                <a:cs typeface="Tahoma"/>
              </a:rPr>
              <a:t>Açılmayacaktır.</a:t>
            </a:r>
            <a:endParaRPr sz="2100">
              <a:latin typeface="Tahoma"/>
              <a:cs typeface="Tahoma"/>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13372" y="1253807"/>
            <a:ext cx="10179685" cy="3995420"/>
          </a:xfrm>
          <a:prstGeom prst="rect">
            <a:avLst/>
          </a:prstGeom>
        </p:spPr>
        <p:txBody>
          <a:bodyPr vert="horz" wrap="square" lIns="0" tIns="15875" rIns="0" bIns="0" rtlCol="0">
            <a:spAutoFit/>
          </a:bodyPr>
          <a:lstStyle/>
          <a:p>
            <a:pPr marL="12700" marR="175895" indent="915035">
              <a:lnSpc>
                <a:spcPct val="100000"/>
              </a:lnSpc>
              <a:spcBef>
                <a:spcPts val="125"/>
              </a:spcBef>
            </a:pPr>
            <a:r>
              <a:rPr sz="2000" dirty="0">
                <a:latin typeface="Arial Black"/>
                <a:cs typeface="Arial Black"/>
              </a:rPr>
              <a:t>19.08.2010</a:t>
            </a:r>
            <a:r>
              <a:rPr sz="2000" spc="-45" dirty="0">
                <a:latin typeface="Arial Black"/>
                <a:cs typeface="Arial Black"/>
              </a:rPr>
              <a:t> </a:t>
            </a:r>
            <a:r>
              <a:rPr sz="2000" dirty="0">
                <a:latin typeface="Arial Black"/>
                <a:cs typeface="Arial Black"/>
              </a:rPr>
              <a:t>tarih</a:t>
            </a:r>
            <a:r>
              <a:rPr sz="2000" spc="-45" dirty="0">
                <a:latin typeface="Arial Black"/>
                <a:cs typeface="Arial Black"/>
              </a:rPr>
              <a:t> </a:t>
            </a:r>
            <a:r>
              <a:rPr sz="2000" dirty="0">
                <a:latin typeface="Arial Black"/>
                <a:cs typeface="Arial Black"/>
              </a:rPr>
              <a:t>ve</a:t>
            </a:r>
            <a:r>
              <a:rPr sz="2000" spc="-40" dirty="0">
                <a:latin typeface="Arial Black"/>
                <a:cs typeface="Arial Black"/>
              </a:rPr>
              <a:t> </a:t>
            </a:r>
            <a:r>
              <a:rPr sz="2000" dirty="0">
                <a:latin typeface="Arial Black"/>
                <a:cs typeface="Arial Black"/>
              </a:rPr>
              <a:t>53578</a:t>
            </a:r>
            <a:r>
              <a:rPr sz="2000" spc="-45" dirty="0">
                <a:latin typeface="Arial Black"/>
                <a:cs typeface="Arial Black"/>
              </a:rPr>
              <a:t> </a:t>
            </a:r>
            <a:r>
              <a:rPr sz="2000" dirty="0">
                <a:latin typeface="Arial Black"/>
                <a:cs typeface="Arial Black"/>
              </a:rPr>
              <a:t>sayılı</a:t>
            </a:r>
            <a:r>
              <a:rPr sz="2000" spc="35" dirty="0">
                <a:latin typeface="Arial Black"/>
                <a:cs typeface="Arial Black"/>
              </a:rPr>
              <a:t> </a:t>
            </a:r>
            <a:r>
              <a:rPr sz="2000" dirty="0">
                <a:latin typeface="Arial Black"/>
                <a:cs typeface="Arial Black"/>
              </a:rPr>
              <a:t>2010/49</a:t>
            </a:r>
            <a:r>
              <a:rPr sz="2000" spc="-10" dirty="0">
                <a:latin typeface="Arial Black"/>
                <a:cs typeface="Arial Black"/>
              </a:rPr>
              <a:t> </a:t>
            </a:r>
            <a:r>
              <a:rPr sz="2000" dirty="0">
                <a:latin typeface="Arial Black"/>
                <a:cs typeface="Arial Black"/>
              </a:rPr>
              <a:t>Nolu</a:t>
            </a:r>
            <a:r>
              <a:rPr sz="2000" spc="-5" dirty="0">
                <a:latin typeface="Arial Black"/>
                <a:cs typeface="Arial Black"/>
              </a:rPr>
              <a:t> </a:t>
            </a:r>
            <a:r>
              <a:rPr sz="2000" dirty="0">
                <a:latin typeface="Arial Black"/>
                <a:cs typeface="Arial Black"/>
              </a:rPr>
              <a:t>genelge</a:t>
            </a:r>
            <a:r>
              <a:rPr sz="2000" spc="35" dirty="0">
                <a:latin typeface="Arial Black"/>
                <a:cs typeface="Arial Black"/>
              </a:rPr>
              <a:t> </a:t>
            </a:r>
            <a:r>
              <a:rPr sz="2000" spc="-10" dirty="0">
                <a:latin typeface="Arial Black"/>
                <a:cs typeface="Arial Black"/>
              </a:rPr>
              <a:t>gereğince </a:t>
            </a:r>
            <a:r>
              <a:rPr sz="2000" dirty="0">
                <a:latin typeface="Arial Black"/>
                <a:cs typeface="Arial Black"/>
              </a:rPr>
              <a:t>(“Ders</a:t>
            </a:r>
            <a:r>
              <a:rPr sz="2000" spc="-55" dirty="0">
                <a:latin typeface="Arial Black"/>
                <a:cs typeface="Arial Black"/>
              </a:rPr>
              <a:t> </a:t>
            </a:r>
            <a:r>
              <a:rPr sz="2000" dirty="0">
                <a:latin typeface="Arial Black"/>
                <a:cs typeface="Arial Black"/>
              </a:rPr>
              <a:t>dışı</a:t>
            </a:r>
            <a:r>
              <a:rPr sz="2000" spc="-15" dirty="0">
                <a:latin typeface="Arial Black"/>
                <a:cs typeface="Arial Black"/>
              </a:rPr>
              <a:t> </a:t>
            </a:r>
            <a:r>
              <a:rPr sz="2000" dirty="0">
                <a:latin typeface="Arial Black"/>
                <a:cs typeface="Arial Black"/>
              </a:rPr>
              <a:t>eğitim</a:t>
            </a:r>
            <a:r>
              <a:rPr sz="2000" spc="-15" dirty="0">
                <a:latin typeface="Arial Black"/>
                <a:cs typeface="Arial Black"/>
              </a:rPr>
              <a:t> </a:t>
            </a:r>
            <a:r>
              <a:rPr sz="2000" dirty="0">
                <a:latin typeface="Arial Black"/>
                <a:cs typeface="Arial Black"/>
              </a:rPr>
              <a:t>çalışması</a:t>
            </a:r>
            <a:r>
              <a:rPr sz="2000" spc="-10" dirty="0">
                <a:latin typeface="Arial Black"/>
                <a:cs typeface="Arial Black"/>
              </a:rPr>
              <a:t> </a:t>
            </a:r>
            <a:r>
              <a:rPr sz="2000" dirty="0">
                <a:latin typeface="Arial Black"/>
                <a:cs typeface="Arial Black"/>
              </a:rPr>
              <a:t>yapacak</a:t>
            </a:r>
            <a:r>
              <a:rPr sz="2000" spc="-15" dirty="0">
                <a:latin typeface="Arial Black"/>
                <a:cs typeface="Arial Black"/>
              </a:rPr>
              <a:t> </a:t>
            </a:r>
            <a:r>
              <a:rPr sz="2000" dirty="0">
                <a:latin typeface="Arial Black"/>
                <a:cs typeface="Arial Black"/>
              </a:rPr>
              <a:t>öğretmenlere</a:t>
            </a:r>
            <a:r>
              <a:rPr sz="2000" spc="-15" dirty="0">
                <a:latin typeface="Arial Black"/>
                <a:cs typeface="Arial Black"/>
              </a:rPr>
              <a:t> </a:t>
            </a:r>
            <a:r>
              <a:rPr sz="2000" dirty="0">
                <a:latin typeface="Arial Black"/>
                <a:cs typeface="Arial Black"/>
              </a:rPr>
              <a:t>ödenecek</a:t>
            </a:r>
            <a:r>
              <a:rPr sz="2000" spc="-90" dirty="0">
                <a:latin typeface="Arial Black"/>
                <a:cs typeface="Arial Black"/>
              </a:rPr>
              <a:t> </a:t>
            </a:r>
            <a:r>
              <a:rPr sz="2000" dirty="0">
                <a:latin typeface="Arial Black"/>
                <a:cs typeface="Arial Black"/>
              </a:rPr>
              <a:t>ek</a:t>
            </a:r>
            <a:r>
              <a:rPr sz="2000" spc="-15" dirty="0">
                <a:latin typeface="Arial Black"/>
                <a:cs typeface="Arial Black"/>
              </a:rPr>
              <a:t> </a:t>
            </a:r>
            <a:r>
              <a:rPr sz="2000" spc="-20" dirty="0">
                <a:latin typeface="Arial Black"/>
                <a:cs typeface="Arial Black"/>
              </a:rPr>
              <a:t>ders </a:t>
            </a:r>
            <a:r>
              <a:rPr sz="2000" dirty="0">
                <a:latin typeface="Arial Black"/>
                <a:cs typeface="Arial Black"/>
              </a:rPr>
              <a:t>saati sayısı,</a:t>
            </a:r>
            <a:r>
              <a:rPr sz="2000" spc="5" dirty="0">
                <a:latin typeface="Arial Black"/>
                <a:cs typeface="Arial Black"/>
              </a:rPr>
              <a:t> </a:t>
            </a:r>
            <a:r>
              <a:rPr sz="2000" dirty="0">
                <a:latin typeface="Arial Black"/>
                <a:cs typeface="Arial Black"/>
              </a:rPr>
              <a:t>okulun bir</a:t>
            </a:r>
            <a:r>
              <a:rPr sz="2000" spc="5" dirty="0">
                <a:latin typeface="Arial Black"/>
                <a:cs typeface="Arial Black"/>
              </a:rPr>
              <a:t> </a:t>
            </a:r>
            <a:r>
              <a:rPr sz="2000" dirty="0">
                <a:latin typeface="Arial Black"/>
                <a:cs typeface="Arial Black"/>
              </a:rPr>
              <a:t>ders</a:t>
            </a:r>
            <a:r>
              <a:rPr sz="2000" spc="40" dirty="0">
                <a:latin typeface="Arial Black"/>
                <a:cs typeface="Arial Black"/>
              </a:rPr>
              <a:t> </a:t>
            </a:r>
            <a:r>
              <a:rPr sz="2000" dirty="0">
                <a:latin typeface="Arial Black"/>
                <a:cs typeface="Arial Black"/>
              </a:rPr>
              <a:t>yılındaki</a:t>
            </a:r>
            <a:r>
              <a:rPr sz="2000" spc="-75" dirty="0">
                <a:latin typeface="Arial Black"/>
                <a:cs typeface="Arial Black"/>
              </a:rPr>
              <a:t> </a:t>
            </a:r>
            <a:r>
              <a:rPr sz="2000" dirty="0">
                <a:latin typeface="Arial Black"/>
                <a:cs typeface="Arial Black"/>
              </a:rPr>
              <a:t>toplam</a:t>
            </a:r>
            <a:r>
              <a:rPr sz="2000" spc="-70" dirty="0">
                <a:latin typeface="Arial Black"/>
                <a:cs typeface="Arial Black"/>
              </a:rPr>
              <a:t> </a:t>
            </a:r>
            <a:r>
              <a:rPr sz="2000" dirty="0">
                <a:latin typeface="Arial Black"/>
                <a:cs typeface="Arial Black"/>
              </a:rPr>
              <a:t>ders</a:t>
            </a:r>
            <a:r>
              <a:rPr sz="2000" spc="-40" dirty="0">
                <a:latin typeface="Arial Black"/>
                <a:cs typeface="Arial Black"/>
              </a:rPr>
              <a:t> </a:t>
            </a:r>
            <a:r>
              <a:rPr sz="2000" dirty="0">
                <a:latin typeface="Arial Black"/>
                <a:cs typeface="Arial Black"/>
              </a:rPr>
              <a:t>saati</a:t>
            </a:r>
            <a:r>
              <a:rPr sz="2000" spc="-75" dirty="0">
                <a:latin typeface="Arial Black"/>
                <a:cs typeface="Arial Black"/>
              </a:rPr>
              <a:t> </a:t>
            </a:r>
            <a:r>
              <a:rPr sz="2000" dirty="0">
                <a:latin typeface="Arial Black"/>
                <a:cs typeface="Arial Black"/>
              </a:rPr>
              <a:t>sayısının</a:t>
            </a:r>
            <a:r>
              <a:rPr sz="2000" spc="-75" dirty="0">
                <a:latin typeface="Arial Black"/>
                <a:cs typeface="Arial Black"/>
              </a:rPr>
              <a:t> </a:t>
            </a:r>
            <a:r>
              <a:rPr sz="2000" spc="-10" dirty="0">
                <a:latin typeface="Arial Black"/>
                <a:cs typeface="Arial Black"/>
              </a:rPr>
              <a:t>%6’sını geçemez.</a:t>
            </a:r>
            <a:endParaRPr sz="2000">
              <a:latin typeface="Arial Black"/>
              <a:cs typeface="Arial Black"/>
            </a:endParaRPr>
          </a:p>
          <a:p>
            <a:pPr marL="12700" marR="90170" indent="915035">
              <a:lnSpc>
                <a:spcPct val="100000"/>
              </a:lnSpc>
              <a:spcBef>
                <a:spcPts val="10"/>
              </a:spcBef>
            </a:pPr>
            <a:r>
              <a:rPr sz="2000" dirty="0">
                <a:latin typeface="Arial Black"/>
                <a:cs typeface="Arial Black"/>
              </a:rPr>
              <a:t>Eğer</a:t>
            </a:r>
            <a:r>
              <a:rPr sz="2000" spc="-20" dirty="0">
                <a:latin typeface="Arial Black"/>
                <a:cs typeface="Arial Black"/>
              </a:rPr>
              <a:t> </a:t>
            </a:r>
            <a:r>
              <a:rPr sz="2000" dirty="0">
                <a:latin typeface="Arial Black"/>
                <a:cs typeface="Arial Black"/>
              </a:rPr>
              <a:t>Ders</a:t>
            </a:r>
            <a:r>
              <a:rPr sz="2000" spc="-55" dirty="0">
                <a:latin typeface="Arial Black"/>
                <a:cs typeface="Arial Black"/>
              </a:rPr>
              <a:t> </a:t>
            </a:r>
            <a:r>
              <a:rPr sz="2000" dirty="0">
                <a:latin typeface="Arial Black"/>
                <a:cs typeface="Arial Black"/>
              </a:rPr>
              <a:t>Dışı</a:t>
            </a:r>
            <a:r>
              <a:rPr sz="2000" spc="-15" dirty="0">
                <a:latin typeface="Arial Black"/>
                <a:cs typeface="Arial Black"/>
              </a:rPr>
              <a:t> </a:t>
            </a:r>
            <a:r>
              <a:rPr sz="2000" dirty="0">
                <a:latin typeface="Arial Black"/>
                <a:cs typeface="Arial Black"/>
              </a:rPr>
              <a:t>Eğitim</a:t>
            </a:r>
            <a:r>
              <a:rPr sz="2000" spc="-20" dirty="0">
                <a:latin typeface="Arial Black"/>
                <a:cs typeface="Arial Black"/>
              </a:rPr>
              <a:t> </a:t>
            </a:r>
            <a:r>
              <a:rPr sz="2000" dirty="0">
                <a:latin typeface="Arial Black"/>
                <a:cs typeface="Arial Black"/>
              </a:rPr>
              <a:t>Faaliyeti</a:t>
            </a:r>
            <a:r>
              <a:rPr sz="2000" spc="-20" dirty="0">
                <a:latin typeface="Arial Black"/>
                <a:cs typeface="Arial Black"/>
              </a:rPr>
              <a:t> </a:t>
            </a:r>
            <a:r>
              <a:rPr sz="2000" dirty="0">
                <a:latin typeface="Arial Black"/>
                <a:cs typeface="Arial Black"/>
              </a:rPr>
              <a:t>yapmak</a:t>
            </a:r>
            <a:r>
              <a:rPr sz="2000" spc="-20" dirty="0">
                <a:latin typeface="Arial Black"/>
                <a:cs typeface="Arial Black"/>
              </a:rPr>
              <a:t> </a:t>
            </a:r>
            <a:r>
              <a:rPr sz="2000" dirty="0">
                <a:latin typeface="Arial Black"/>
                <a:cs typeface="Arial Black"/>
              </a:rPr>
              <a:t>isteyen</a:t>
            </a:r>
            <a:r>
              <a:rPr sz="2000" spc="-15" dirty="0">
                <a:latin typeface="Arial Black"/>
                <a:cs typeface="Arial Black"/>
              </a:rPr>
              <a:t> </a:t>
            </a:r>
            <a:r>
              <a:rPr sz="2000" dirty="0">
                <a:latin typeface="Arial Black"/>
                <a:cs typeface="Arial Black"/>
              </a:rPr>
              <a:t>öğretmen</a:t>
            </a:r>
            <a:r>
              <a:rPr sz="2000" spc="-20" dirty="0">
                <a:latin typeface="Arial Black"/>
                <a:cs typeface="Arial Black"/>
              </a:rPr>
              <a:t> </a:t>
            </a:r>
            <a:r>
              <a:rPr sz="2000" dirty="0">
                <a:latin typeface="Arial Black"/>
                <a:cs typeface="Arial Black"/>
              </a:rPr>
              <a:t>ve</a:t>
            </a:r>
            <a:r>
              <a:rPr sz="2000" spc="-20" dirty="0">
                <a:latin typeface="Arial Black"/>
                <a:cs typeface="Arial Black"/>
              </a:rPr>
              <a:t> ders </a:t>
            </a:r>
            <a:r>
              <a:rPr sz="2000" dirty="0">
                <a:latin typeface="Arial Black"/>
                <a:cs typeface="Arial Black"/>
              </a:rPr>
              <a:t>sayısı</a:t>
            </a:r>
            <a:r>
              <a:rPr sz="2000" spc="-55" dirty="0">
                <a:latin typeface="Arial Black"/>
                <a:cs typeface="Arial Black"/>
              </a:rPr>
              <a:t> </a:t>
            </a:r>
            <a:r>
              <a:rPr sz="2000" dirty="0">
                <a:latin typeface="Arial Black"/>
                <a:cs typeface="Arial Black"/>
              </a:rPr>
              <a:t>branşlara</a:t>
            </a:r>
            <a:r>
              <a:rPr sz="2000" spc="-60" dirty="0">
                <a:latin typeface="Arial Black"/>
                <a:cs typeface="Arial Black"/>
              </a:rPr>
              <a:t> </a:t>
            </a:r>
            <a:r>
              <a:rPr sz="2000" dirty="0">
                <a:latin typeface="Arial Black"/>
                <a:cs typeface="Arial Black"/>
              </a:rPr>
              <a:t>göre</a:t>
            </a:r>
            <a:r>
              <a:rPr sz="2000" spc="-55" dirty="0">
                <a:latin typeface="Arial Black"/>
                <a:cs typeface="Arial Black"/>
              </a:rPr>
              <a:t> </a:t>
            </a:r>
            <a:r>
              <a:rPr sz="2000" dirty="0">
                <a:latin typeface="Arial Black"/>
                <a:cs typeface="Arial Black"/>
              </a:rPr>
              <a:t>%6’lık</a:t>
            </a:r>
            <a:r>
              <a:rPr sz="2000" spc="20" dirty="0">
                <a:latin typeface="Arial Black"/>
                <a:cs typeface="Arial Black"/>
              </a:rPr>
              <a:t> </a:t>
            </a:r>
            <a:r>
              <a:rPr sz="2000" dirty="0">
                <a:latin typeface="Arial Black"/>
                <a:cs typeface="Arial Black"/>
              </a:rPr>
              <a:t>dilimi</a:t>
            </a:r>
            <a:r>
              <a:rPr sz="2000" spc="-55" dirty="0">
                <a:latin typeface="Arial Black"/>
                <a:cs typeface="Arial Black"/>
              </a:rPr>
              <a:t> </a:t>
            </a:r>
            <a:r>
              <a:rPr sz="2000" dirty="0">
                <a:latin typeface="Arial Black"/>
                <a:cs typeface="Arial Black"/>
              </a:rPr>
              <a:t>geçiyor</a:t>
            </a:r>
            <a:r>
              <a:rPr sz="2000" spc="25" dirty="0">
                <a:latin typeface="Arial Black"/>
                <a:cs typeface="Arial Black"/>
              </a:rPr>
              <a:t> </a:t>
            </a:r>
            <a:r>
              <a:rPr sz="2000" dirty="0">
                <a:latin typeface="Arial Black"/>
                <a:cs typeface="Arial Black"/>
              </a:rPr>
              <a:t>ise</a:t>
            </a:r>
            <a:r>
              <a:rPr sz="2000" spc="-55" dirty="0">
                <a:latin typeface="Arial Black"/>
                <a:cs typeface="Arial Black"/>
              </a:rPr>
              <a:t> </a:t>
            </a:r>
            <a:r>
              <a:rPr sz="2000" dirty="0">
                <a:latin typeface="Arial Black"/>
                <a:cs typeface="Arial Black"/>
              </a:rPr>
              <a:t>eğitim</a:t>
            </a:r>
            <a:r>
              <a:rPr sz="2000" spc="-60" dirty="0">
                <a:latin typeface="Arial Black"/>
                <a:cs typeface="Arial Black"/>
              </a:rPr>
              <a:t> </a:t>
            </a:r>
            <a:r>
              <a:rPr sz="2000" dirty="0">
                <a:latin typeface="Arial Black"/>
                <a:cs typeface="Arial Black"/>
              </a:rPr>
              <a:t>öğretim</a:t>
            </a:r>
            <a:r>
              <a:rPr sz="2000" spc="25" dirty="0">
                <a:latin typeface="Arial Black"/>
                <a:cs typeface="Arial Black"/>
              </a:rPr>
              <a:t> </a:t>
            </a:r>
            <a:r>
              <a:rPr sz="2000" dirty="0">
                <a:latin typeface="Arial Black"/>
                <a:cs typeface="Arial Black"/>
              </a:rPr>
              <a:t>yılı</a:t>
            </a:r>
            <a:r>
              <a:rPr sz="2000" spc="-50" dirty="0">
                <a:latin typeface="Arial Black"/>
                <a:cs typeface="Arial Black"/>
              </a:rPr>
              <a:t> </a:t>
            </a:r>
            <a:r>
              <a:rPr sz="2000" spc="-10" dirty="0">
                <a:latin typeface="Arial Black"/>
                <a:cs typeface="Arial Black"/>
              </a:rPr>
              <a:t>başında </a:t>
            </a:r>
            <a:r>
              <a:rPr sz="2000" dirty="0">
                <a:latin typeface="Arial Black"/>
                <a:cs typeface="Arial Black"/>
              </a:rPr>
              <a:t>yapılacak</a:t>
            </a:r>
            <a:r>
              <a:rPr sz="2000" spc="5" dirty="0">
                <a:latin typeface="Arial Black"/>
                <a:cs typeface="Arial Black"/>
              </a:rPr>
              <a:t> </a:t>
            </a:r>
            <a:r>
              <a:rPr sz="2000" dirty="0">
                <a:latin typeface="Arial Black"/>
                <a:cs typeface="Arial Black"/>
              </a:rPr>
              <a:t>ilk</a:t>
            </a:r>
            <a:r>
              <a:rPr sz="2000" spc="-70" dirty="0">
                <a:latin typeface="Arial Black"/>
                <a:cs typeface="Arial Black"/>
              </a:rPr>
              <a:t> </a:t>
            </a:r>
            <a:r>
              <a:rPr sz="2000" dirty="0">
                <a:latin typeface="Arial Black"/>
                <a:cs typeface="Arial Black"/>
              </a:rPr>
              <a:t>öğretmenler</a:t>
            </a:r>
            <a:r>
              <a:rPr sz="2000" spc="5" dirty="0">
                <a:latin typeface="Arial Black"/>
                <a:cs typeface="Arial Black"/>
              </a:rPr>
              <a:t> </a:t>
            </a:r>
            <a:r>
              <a:rPr sz="2000" dirty="0">
                <a:latin typeface="Arial Black"/>
                <a:cs typeface="Arial Black"/>
              </a:rPr>
              <a:t>kurulu</a:t>
            </a:r>
            <a:r>
              <a:rPr sz="2000" spc="10" dirty="0">
                <a:latin typeface="Arial Black"/>
                <a:cs typeface="Arial Black"/>
              </a:rPr>
              <a:t> </a:t>
            </a:r>
            <a:r>
              <a:rPr sz="2000" dirty="0">
                <a:latin typeface="Arial Black"/>
                <a:cs typeface="Arial Black"/>
              </a:rPr>
              <a:t>toplantısında</a:t>
            </a:r>
            <a:r>
              <a:rPr sz="2000" spc="-70" dirty="0">
                <a:latin typeface="Arial Black"/>
                <a:cs typeface="Arial Black"/>
              </a:rPr>
              <a:t> </a:t>
            </a:r>
            <a:r>
              <a:rPr sz="2000" dirty="0">
                <a:latin typeface="Arial Black"/>
                <a:cs typeface="Arial Black"/>
              </a:rPr>
              <a:t>hangi</a:t>
            </a:r>
            <a:r>
              <a:rPr sz="2000" spc="-70" dirty="0">
                <a:latin typeface="Arial Black"/>
                <a:cs typeface="Arial Black"/>
              </a:rPr>
              <a:t> </a:t>
            </a:r>
            <a:r>
              <a:rPr sz="2000" dirty="0">
                <a:latin typeface="Arial Black"/>
                <a:cs typeface="Arial Black"/>
              </a:rPr>
              <a:t>branşlarda</a:t>
            </a:r>
            <a:r>
              <a:rPr sz="2000" spc="5" dirty="0">
                <a:latin typeface="Arial Black"/>
                <a:cs typeface="Arial Black"/>
              </a:rPr>
              <a:t> </a:t>
            </a:r>
            <a:r>
              <a:rPr sz="2000" spc="-25" dirty="0">
                <a:latin typeface="Arial Black"/>
                <a:cs typeface="Arial Black"/>
              </a:rPr>
              <a:t>ve</a:t>
            </a:r>
            <a:endParaRPr sz="2000">
              <a:latin typeface="Arial Black"/>
              <a:cs typeface="Arial Black"/>
            </a:endParaRPr>
          </a:p>
          <a:p>
            <a:pPr marL="12700" marR="71755">
              <a:lnSpc>
                <a:spcPct val="100000"/>
              </a:lnSpc>
              <a:spcBef>
                <a:spcPts val="10"/>
              </a:spcBef>
              <a:tabLst>
                <a:tab pos="6670040" algn="l"/>
              </a:tabLst>
            </a:pPr>
            <a:r>
              <a:rPr sz="2000" dirty="0">
                <a:latin typeface="Arial Black"/>
                <a:cs typeface="Arial Black"/>
              </a:rPr>
              <a:t>etkinliğin</a:t>
            </a:r>
            <a:r>
              <a:rPr sz="2000" spc="-70" dirty="0">
                <a:latin typeface="Arial Black"/>
                <a:cs typeface="Arial Black"/>
              </a:rPr>
              <a:t> </a:t>
            </a:r>
            <a:r>
              <a:rPr sz="2000" dirty="0">
                <a:latin typeface="Arial Black"/>
                <a:cs typeface="Arial Black"/>
              </a:rPr>
              <a:t>hangi</a:t>
            </a:r>
            <a:r>
              <a:rPr sz="2000" spc="-70" dirty="0">
                <a:latin typeface="Arial Black"/>
                <a:cs typeface="Arial Black"/>
              </a:rPr>
              <a:t> </a:t>
            </a:r>
            <a:r>
              <a:rPr sz="2000" dirty="0">
                <a:latin typeface="Arial Black"/>
                <a:cs typeface="Arial Black"/>
              </a:rPr>
              <a:t>öğretmen</a:t>
            </a:r>
            <a:r>
              <a:rPr sz="2000" spc="10" dirty="0">
                <a:latin typeface="Arial Black"/>
                <a:cs typeface="Arial Black"/>
              </a:rPr>
              <a:t> </a:t>
            </a:r>
            <a:r>
              <a:rPr sz="2000" dirty="0">
                <a:latin typeface="Arial Black"/>
                <a:cs typeface="Arial Black"/>
              </a:rPr>
              <a:t>tarafından</a:t>
            </a:r>
            <a:r>
              <a:rPr sz="2000" spc="-70" dirty="0">
                <a:latin typeface="Arial Black"/>
                <a:cs typeface="Arial Black"/>
              </a:rPr>
              <a:t> </a:t>
            </a:r>
            <a:r>
              <a:rPr sz="2000" dirty="0">
                <a:latin typeface="Arial Black"/>
                <a:cs typeface="Arial Black"/>
              </a:rPr>
              <a:t>yapılacağı,</a:t>
            </a:r>
            <a:r>
              <a:rPr sz="2000" spc="5" dirty="0">
                <a:latin typeface="Arial Black"/>
                <a:cs typeface="Arial Black"/>
              </a:rPr>
              <a:t> </a:t>
            </a:r>
            <a:r>
              <a:rPr sz="2000" dirty="0">
                <a:latin typeface="Arial Black"/>
                <a:cs typeface="Arial Black"/>
              </a:rPr>
              <a:t>okulun</a:t>
            </a:r>
            <a:r>
              <a:rPr sz="2000" spc="10" dirty="0">
                <a:latin typeface="Arial Black"/>
                <a:cs typeface="Arial Black"/>
              </a:rPr>
              <a:t> </a:t>
            </a:r>
            <a:r>
              <a:rPr sz="2000" dirty="0">
                <a:latin typeface="Arial Black"/>
                <a:cs typeface="Arial Black"/>
              </a:rPr>
              <a:t>bir</a:t>
            </a:r>
            <a:r>
              <a:rPr sz="2000" spc="5" dirty="0">
                <a:latin typeface="Arial Black"/>
                <a:cs typeface="Arial Black"/>
              </a:rPr>
              <a:t> </a:t>
            </a:r>
            <a:r>
              <a:rPr sz="2000" dirty="0">
                <a:latin typeface="Arial Black"/>
                <a:cs typeface="Arial Black"/>
              </a:rPr>
              <a:t>ders</a:t>
            </a:r>
            <a:r>
              <a:rPr sz="2000" spc="-30" dirty="0">
                <a:latin typeface="Arial Black"/>
                <a:cs typeface="Arial Black"/>
              </a:rPr>
              <a:t> </a:t>
            </a:r>
            <a:r>
              <a:rPr sz="2000" spc="-10" dirty="0">
                <a:latin typeface="Arial Black"/>
                <a:cs typeface="Arial Black"/>
              </a:rPr>
              <a:t>yılındaki </a:t>
            </a:r>
            <a:r>
              <a:rPr sz="2000" dirty="0">
                <a:latin typeface="Arial Black"/>
                <a:cs typeface="Arial Black"/>
              </a:rPr>
              <a:t>toplam</a:t>
            </a:r>
            <a:r>
              <a:rPr sz="2000" spc="-40" dirty="0">
                <a:latin typeface="Arial Black"/>
                <a:cs typeface="Arial Black"/>
              </a:rPr>
              <a:t> </a:t>
            </a:r>
            <a:r>
              <a:rPr sz="2000" dirty="0">
                <a:latin typeface="Arial Black"/>
                <a:cs typeface="Arial Black"/>
              </a:rPr>
              <a:t>ders</a:t>
            </a:r>
            <a:r>
              <a:rPr sz="2000" spc="-70" dirty="0">
                <a:latin typeface="Arial Black"/>
                <a:cs typeface="Arial Black"/>
              </a:rPr>
              <a:t> </a:t>
            </a:r>
            <a:r>
              <a:rPr sz="2000" dirty="0">
                <a:latin typeface="Arial Black"/>
                <a:cs typeface="Arial Black"/>
              </a:rPr>
              <a:t>saati</a:t>
            </a:r>
            <a:r>
              <a:rPr sz="2000" spc="-40" dirty="0">
                <a:latin typeface="Arial Black"/>
                <a:cs typeface="Arial Black"/>
              </a:rPr>
              <a:t> </a:t>
            </a:r>
            <a:r>
              <a:rPr sz="2000" dirty="0">
                <a:latin typeface="Arial Black"/>
                <a:cs typeface="Arial Black"/>
              </a:rPr>
              <a:t>sayısının</a:t>
            </a:r>
            <a:r>
              <a:rPr sz="2000" spc="-35" dirty="0">
                <a:latin typeface="Arial Black"/>
                <a:cs typeface="Arial Black"/>
              </a:rPr>
              <a:t> </a:t>
            </a:r>
            <a:r>
              <a:rPr sz="2000" dirty="0">
                <a:latin typeface="Arial Black"/>
                <a:cs typeface="Arial Black"/>
              </a:rPr>
              <a:t>%6’sını</a:t>
            </a:r>
            <a:r>
              <a:rPr sz="2000" spc="-105" dirty="0">
                <a:latin typeface="Arial Black"/>
                <a:cs typeface="Arial Black"/>
              </a:rPr>
              <a:t> </a:t>
            </a:r>
            <a:r>
              <a:rPr sz="2000" dirty="0">
                <a:latin typeface="Arial Black"/>
                <a:cs typeface="Arial Black"/>
              </a:rPr>
              <a:t>geçmeyecek</a:t>
            </a:r>
            <a:r>
              <a:rPr sz="2000" spc="-40" dirty="0">
                <a:latin typeface="Arial Black"/>
                <a:cs typeface="Arial Black"/>
              </a:rPr>
              <a:t> </a:t>
            </a:r>
            <a:r>
              <a:rPr sz="2000" dirty="0">
                <a:latin typeface="Arial Black"/>
                <a:cs typeface="Arial Black"/>
              </a:rPr>
              <a:t>şekilde</a:t>
            </a:r>
            <a:r>
              <a:rPr sz="2000" spc="-35" dirty="0">
                <a:latin typeface="Arial Black"/>
                <a:cs typeface="Arial Black"/>
              </a:rPr>
              <a:t> </a:t>
            </a:r>
            <a:r>
              <a:rPr sz="2000" dirty="0">
                <a:latin typeface="Arial Black"/>
                <a:cs typeface="Arial Black"/>
              </a:rPr>
              <a:t>belirlenecek</a:t>
            </a:r>
            <a:r>
              <a:rPr sz="2000" spc="-35" dirty="0">
                <a:latin typeface="Arial Black"/>
                <a:cs typeface="Arial Black"/>
              </a:rPr>
              <a:t> </a:t>
            </a:r>
            <a:r>
              <a:rPr sz="2000" spc="-25" dirty="0">
                <a:latin typeface="Arial Black"/>
                <a:cs typeface="Arial Black"/>
              </a:rPr>
              <a:t>ve </a:t>
            </a:r>
            <a:r>
              <a:rPr sz="2000" dirty="0">
                <a:latin typeface="Arial Black"/>
                <a:cs typeface="Arial Black"/>
              </a:rPr>
              <a:t>kurulda</a:t>
            </a:r>
            <a:r>
              <a:rPr sz="2000" spc="-20" dirty="0">
                <a:latin typeface="Arial Black"/>
                <a:cs typeface="Arial Black"/>
              </a:rPr>
              <a:t> </a:t>
            </a:r>
            <a:r>
              <a:rPr sz="2000" dirty="0">
                <a:latin typeface="Arial Black"/>
                <a:cs typeface="Arial Black"/>
              </a:rPr>
              <a:t>karar</a:t>
            </a:r>
            <a:r>
              <a:rPr sz="2000" spc="-20" dirty="0">
                <a:latin typeface="Arial Black"/>
                <a:cs typeface="Arial Black"/>
              </a:rPr>
              <a:t> </a:t>
            </a:r>
            <a:r>
              <a:rPr sz="2000" dirty="0">
                <a:latin typeface="Arial Black"/>
                <a:cs typeface="Arial Black"/>
              </a:rPr>
              <a:t>altına</a:t>
            </a:r>
            <a:r>
              <a:rPr sz="2000" spc="-20" dirty="0">
                <a:latin typeface="Arial Black"/>
                <a:cs typeface="Arial Black"/>
              </a:rPr>
              <a:t> </a:t>
            </a:r>
            <a:r>
              <a:rPr sz="2000" dirty="0">
                <a:latin typeface="Arial Black"/>
                <a:cs typeface="Arial Black"/>
              </a:rPr>
              <a:t>alınacaktır.”)</a:t>
            </a:r>
            <a:r>
              <a:rPr sz="2000" spc="-55" dirty="0">
                <a:latin typeface="Arial Black"/>
                <a:cs typeface="Arial Black"/>
              </a:rPr>
              <a:t> </a:t>
            </a:r>
            <a:r>
              <a:rPr sz="2000" dirty="0">
                <a:latin typeface="Arial Black"/>
                <a:cs typeface="Arial Black"/>
              </a:rPr>
              <a:t>işlem</a:t>
            </a:r>
            <a:r>
              <a:rPr sz="2000" spc="-20" dirty="0">
                <a:latin typeface="Arial Black"/>
                <a:cs typeface="Arial Black"/>
              </a:rPr>
              <a:t> </a:t>
            </a:r>
            <a:r>
              <a:rPr sz="2000" spc="-10" dirty="0">
                <a:latin typeface="Arial Black"/>
                <a:cs typeface="Arial Black"/>
              </a:rPr>
              <a:t>yapılır.</a:t>
            </a:r>
            <a:r>
              <a:rPr sz="2000" dirty="0">
                <a:latin typeface="Arial Black"/>
                <a:cs typeface="Arial Black"/>
              </a:rPr>
              <a:t>	Bu</a:t>
            </a:r>
            <a:r>
              <a:rPr sz="2000" spc="5" dirty="0">
                <a:latin typeface="Arial Black"/>
                <a:cs typeface="Arial Black"/>
              </a:rPr>
              <a:t> </a:t>
            </a:r>
            <a:r>
              <a:rPr sz="2000" dirty="0">
                <a:latin typeface="Arial Black"/>
                <a:cs typeface="Arial Black"/>
              </a:rPr>
              <a:t>kapsamda </a:t>
            </a:r>
            <a:r>
              <a:rPr sz="2000" spc="-10" dirty="0">
                <a:latin typeface="Arial Black"/>
                <a:cs typeface="Arial Black"/>
              </a:rPr>
              <a:t>egzersiz</a:t>
            </a:r>
            <a:endParaRPr sz="2000">
              <a:latin typeface="Arial Black"/>
              <a:cs typeface="Arial Black"/>
            </a:endParaRPr>
          </a:p>
          <a:p>
            <a:pPr marL="12700" marR="5080">
              <a:lnSpc>
                <a:spcPct val="100000"/>
              </a:lnSpc>
              <a:spcBef>
                <a:spcPts val="5"/>
              </a:spcBef>
              <a:tabLst>
                <a:tab pos="6061075" algn="l"/>
              </a:tabLst>
            </a:pPr>
            <a:r>
              <a:rPr sz="2000" dirty="0">
                <a:latin typeface="Arial Black"/>
                <a:cs typeface="Arial Black"/>
              </a:rPr>
              <a:t>kapsamında</a:t>
            </a:r>
            <a:r>
              <a:rPr sz="2000" spc="-25" dirty="0">
                <a:latin typeface="Arial Black"/>
                <a:cs typeface="Arial Black"/>
              </a:rPr>
              <a:t> </a:t>
            </a:r>
            <a:r>
              <a:rPr sz="2000" dirty="0">
                <a:latin typeface="Arial Black"/>
                <a:cs typeface="Arial Black"/>
              </a:rPr>
              <a:t>olan</a:t>
            </a:r>
            <a:r>
              <a:rPr sz="2000" spc="-15" dirty="0">
                <a:latin typeface="Arial Black"/>
                <a:cs typeface="Arial Black"/>
              </a:rPr>
              <a:t> </a:t>
            </a:r>
            <a:r>
              <a:rPr sz="2000" dirty="0">
                <a:latin typeface="Arial Black"/>
                <a:cs typeface="Arial Black"/>
              </a:rPr>
              <a:t>kurslardan</a:t>
            </a:r>
            <a:r>
              <a:rPr sz="2000" spc="-85" dirty="0">
                <a:latin typeface="Arial Black"/>
                <a:cs typeface="Arial Black"/>
              </a:rPr>
              <a:t> </a:t>
            </a:r>
            <a:r>
              <a:rPr sz="2000" spc="-10" dirty="0">
                <a:latin typeface="Arial Black"/>
                <a:cs typeface="Arial Black"/>
              </a:rPr>
              <a:t>okullarımızda</a:t>
            </a:r>
            <a:r>
              <a:rPr sz="2000" dirty="0">
                <a:latin typeface="Arial Black"/>
                <a:cs typeface="Arial Black"/>
              </a:rPr>
              <a:t>	%</a:t>
            </a:r>
            <a:r>
              <a:rPr sz="2000" spc="-95" dirty="0">
                <a:latin typeface="Arial Black"/>
                <a:cs typeface="Arial Black"/>
              </a:rPr>
              <a:t> </a:t>
            </a:r>
            <a:r>
              <a:rPr sz="2000" dirty="0">
                <a:latin typeface="Arial Black"/>
                <a:cs typeface="Arial Black"/>
              </a:rPr>
              <a:t>6’lık</a:t>
            </a:r>
            <a:r>
              <a:rPr sz="2000" spc="-15" dirty="0">
                <a:latin typeface="Arial Black"/>
                <a:cs typeface="Arial Black"/>
              </a:rPr>
              <a:t> </a:t>
            </a:r>
            <a:r>
              <a:rPr sz="2000" dirty="0">
                <a:latin typeface="Arial Black"/>
                <a:cs typeface="Arial Black"/>
              </a:rPr>
              <a:t>dilim</a:t>
            </a:r>
            <a:r>
              <a:rPr sz="2000" spc="-20" dirty="0">
                <a:latin typeface="Arial Black"/>
                <a:cs typeface="Arial Black"/>
              </a:rPr>
              <a:t> </a:t>
            </a:r>
            <a:r>
              <a:rPr sz="2000" dirty="0">
                <a:latin typeface="Arial Black"/>
                <a:cs typeface="Arial Black"/>
              </a:rPr>
              <a:t>geçilmiş</a:t>
            </a:r>
            <a:r>
              <a:rPr sz="2000" spc="20" dirty="0">
                <a:latin typeface="Arial Black"/>
                <a:cs typeface="Arial Black"/>
              </a:rPr>
              <a:t> </a:t>
            </a:r>
            <a:r>
              <a:rPr sz="2000" dirty="0">
                <a:latin typeface="Arial Black"/>
                <a:cs typeface="Arial Black"/>
              </a:rPr>
              <a:t>ise</a:t>
            </a:r>
            <a:r>
              <a:rPr sz="2000" spc="-90" dirty="0">
                <a:latin typeface="Arial Black"/>
                <a:cs typeface="Arial Black"/>
              </a:rPr>
              <a:t> </a:t>
            </a:r>
            <a:r>
              <a:rPr sz="2000" spc="-20" dirty="0">
                <a:latin typeface="Arial Black"/>
                <a:cs typeface="Arial Black"/>
              </a:rPr>
              <a:t>halk </a:t>
            </a:r>
            <a:r>
              <a:rPr sz="2000" dirty="0">
                <a:latin typeface="Arial Black"/>
                <a:cs typeface="Arial Black"/>
              </a:rPr>
              <a:t>eğitimi</a:t>
            </a:r>
            <a:r>
              <a:rPr sz="2000" spc="-30" dirty="0">
                <a:latin typeface="Arial Black"/>
                <a:cs typeface="Arial Black"/>
              </a:rPr>
              <a:t> </a:t>
            </a:r>
            <a:r>
              <a:rPr sz="2000" dirty="0">
                <a:latin typeface="Arial Black"/>
                <a:cs typeface="Arial Black"/>
              </a:rPr>
              <a:t>merkezleri</a:t>
            </a:r>
            <a:r>
              <a:rPr sz="2000" spc="-30" dirty="0">
                <a:latin typeface="Arial Black"/>
                <a:cs typeface="Arial Black"/>
              </a:rPr>
              <a:t> </a:t>
            </a:r>
            <a:r>
              <a:rPr sz="2000" dirty="0">
                <a:latin typeface="Arial Black"/>
                <a:cs typeface="Arial Black"/>
              </a:rPr>
              <a:t>üzerinden</a:t>
            </a:r>
            <a:r>
              <a:rPr sz="2000" spc="-25" dirty="0">
                <a:latin typeface="Arial Black"/>
                <a:cs typeface="Arial Black"/>
              </a:rPr>
              <a:t> </a:t>
            </a:r>
            <a:r>
              <a:rPr sz="2000" dirty="0">
                <a:latin typeface="Arial Black"/>
                <a:cs typeface="Arial Black"/>
              </a:rPr>
              <a:t>kadrolu/sözleşmeli</a:t>
            </a:r>
            <a:r>
              <a:rPr sz="2000" spc="-105" dirty="0">
                <a:latin typeface="Arial Black"/>
                <a:cs typeface="Arial Black"/>
              </a:rPr>
              <a:t> </a:t>
            </a:r>
            <a:r>
              <a:rPr sz="2000" dirty="0">
                <a:latin typeface="Arial Black"/>
                <a:cs typeface="Arial Black"/>
              </a:rPr>
              <a:t>öğretmenler</a:t>
            </a:r>
            <a:r>
              <a:rPr sz="2000" spc="-30" dirty="0">
                <a:latin typeface="Arial Black"/>
                <a:cs typeface="Arial Black"/>
              </a:rPr>
              <a:t> </a:t>
            </a:r>
            <a:r>
              <a:rPr sz="2000" dirty="0">
                <a:latin typeface="Arial Black"/>
                <a:cs typeface="Arial Black"/>
              </a:rPr>
              <a:t>aracılığı</a:t>
            </a:r>
            <a:r>
              <a:rPr sz="2000" spc="-105" dirty="0">
                <a:latin typeface="Arial Black"/>
                <a:cs typeface="Arial Black"/>
              </a:rPr>
              <a:t> </a:t>
            </a:r>
            <a:r>
              <a:rPr sz="2000" spc="-25" dirty="0">
                <a:latin typeface="Arial Black"/>
                <a:cs typeface="Arial Black"/>
              </a:rPr>
              <a:t>ile </a:t>
            </a:r>
            <a:r>
              <a:rPr sz="2000" dirty="0">
                <a:latin typeface="Arial Black"/>
                <a:cs typeface="Arial Black"/>
              </a:rPr>
              <a:t>kurs</a:t>
            </a:r>
            <a:r>
              <a:rPr sz="2000" spc="5" dirty="0">
                <a:latin typeface="Arial Black"/>
                <a:cs typeface="Arial Black"/>
              </a:rPr>
              <a:t> </a:t>
            </a:r>
            <a:r>
              <a:rPr sz="2000" spc="-10" dirty="0">
                <a:latin typeface="Arial Black"/>
                <a:cs typeface="Arial Black"/>
              </a:rPr>
              <a:t>açılabilir.</a:t>
            </a:r>
            <a:endParaRPr sz="2000">
              <a:latin typeface="Arial Black"/>
              <a:cs typeface="Arial Black"/>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82625" y="180991"/>
            <a:ext cx="8426449" cy="770083"/>
          </a:xfrm>
          <a:prstGeom prst="rect">
            <a:avLst/>
          </a:prstGeom>
        </p:spPr>
        <p:txBody>
          <a:bodyPr vert="horz" wrap="square" lIns="0" tIns="15875" rIns="0" bIns="0" rtlCol="0">
            <a:spAutoFit/>
          </a:bodyPr>
          <a:lstStyle/>
          <a:p>
            <a:pPr marL="12700" algn="ctr">
              <a:lnSpc>
                <a:spcPct val="100000"/>
              </a:lnSpc>
              <a:spcBef>
                <a:spcPts val="125"/>
              </a:spcBef>
              <a:tabLst>
                <a:tab pos="958215" algn="l"/>
                <a:tab pos="3754754" algn="l"/>
                <a:tab pos="5901690" algn="l"/>
              </a:tabLst>
            </a:pPr>
            <a:r>
              <a:rPr sz="2450" b="1" dirty="0">
                <a:latin typeface="Cambria"/>
                <a:cs typeface="Cambria"/>
              </a:rPr>
              <a:t>H</a:t>
            </a:r>
            <a:r>
              <a:rPr sz="2450" b="1" spc="-215" dirty="0">
                <a:latin typeface="Cambria"/>
                <a:cs typeface="Cambria"/>
              </a:rPr>
              <a:t> </a:t>
            </a:r>
            <a:r>
              <a:rPr sz="2450" b="1" dirty="0">
                <a:latin typeface="Cambria"/>
                <a:cs typeface="Cambria"/>
              </a:rPr>
              <a:t>a</a:t>
            </a:r>
            <a:r>
              <a:rPr sz="2450" b="1" spc="-204" dirty="0">
                <a:latin typeface="Cambria"/>
                <a:cs typeface="Cambria"/>
              </a:rPr>
              <a:t> </a:t>
            </a:r>
            <a:r>
              <a:rPr sz="2450" b="1" spc="114" dirty="0">
                <a:latin typeface="Cambria"/>
                <a:cs typeface="Cambria"/>
              </a:rPr>
              <a:t>lk</a:t>
            </a:r>
            <a:r>
              <a:rPr sz="2450" b="1" dirty="0">
                <a:latin typeface="Cambria"/>
                <a:cs typeface="Cambria"/>
              </a:rPr>
              <a:t>	</a:t>
            </a:r>
            <a:r>
              <a:rPr sz="2450" b="1" spc="190" dirty="0">
                <a:latin typeface="Cambria"/>
                <a:cs typeface="Cambria"/>
              </a:rPr>
              <a:t>Eğitimi</a:t>
            </a:r>
            <a:r>
              <a:rPr sz="2450" b="1" spc="450" dirty="0">
                <a:latin typeface="Cambria"/>
                <a:cs typeface="Cambria"/>
              </a:rPr>
              <a:t> </a:t>
            </a:r>
            <a:r>
              <a:rPr sz="2450" b="1" spc="170" dirty="0">
                <a:latin typeface="Cambria"/>
                <a:cs typeface="Cambria"/>
              </a:rPr>
              <a:t>Merkezi</a:t>
            </a:r>
            <a:r>
              <a:rPr sz="2450" b="1" dirty="0">
                <a:latin typeface="Cambria"/>
                <a:cs typeface="Cambria"/>
              </a:rPr>
              <a:t>	</a:t>
            </a:r>
            <a:r>
              <a:rPr sz="2450" b="1" spc="190" dirty="0">
                <a:latin typeface="Cambria"/>
                <a:cs typeface="Cambria"/>
              </a:rPr>
              <a:t>Kurslarında</a:t>
            </a:r>
            <a:r>
              <a:rPr sz="2450" b="1" dirty="0">
                <a:latin typeface="Cambria"/>
                <a:cs typeface="Cambria"/>
              </a:rPr>
              <a:t>	</a:t>
            </a:r>
            <a:r>
              <a:rPr sz="2450" b="1" spc="150" dirty="0">
                <a:latin typeface="Cambria"/>
                <a:cs typeface="Cambria"/>
              </a:rPr>
              <a:t>Yapılan</a:t>
            </a:r>
            <a:r>
              <a:rPr sz="2450" b="1" spc="345" dirty="0">
                <a:latin typeface="Cambria"/>
                <a:cs typeface="Cambria"/>
              </a:rPr>
              <a:t> </a:t>
            </a:r>
            <a:r>
              <a:rPr sz="2450" b="1" spc="165" dirty="0">
                <a:latin typeface="Cambria"/>
                <a:cs typeface="Cambria"/>
              </a:rPr>
              <a:t>Düzenlemeler</a:t>
            </a:r>
            <a:endParaRPr sz="2450" dirty="0">
              <a:latin typeface="Cambria"/>
              <a:cs typeface="Cambria"/>
            </a:endParaRPr>
          </a:p>
        </p:txBody>
      </p:sp>
      <p:pic>
        <p:nvPicPr>
          <p:cNvPr id="3" name="object 3"/>
          <p:cNvPicPr/>
          <p:nvPr/>
        </p:nvPicPr>
        <p:blipFill>
          <a:blip r:embed="rId2" cstate="print"/>
          <a:stretch>
            <a:fillRect/>
          </a:stretch>
        </p:blipFill>
        <p:spPr>
          <a:xfrm>
            <a:off x="9124949" y="180991"/>
            <a:ext cx="1266825" cy="599897"/>
          </a:xfrm>
          <a:prstGeom prst="rect">
            <a:avLst/>
          </a:prstGeom>
        </p:spPr>
      </p:pic>
      <p:sp>
        <p:nvSpPr>
          <p:cNvPr id="5" name="object 5"/>
          <p:cNvSpPr txBox="1"/>
          <p:nvPr/>
        </p:nvSpPr>
        <p:spPr>
          <a:xfrm>
            <a:off x="241300" y="1337342"/>
            <a:ext cx="10150474" cy="1690847"/>
          </a:xfrm>
          <a:prstGeom prst="rect">
            <a:avLst/>
          </a:prstGeom>
          <a:solidFill>
            <a:schemeClr val="accent4">
              <a:lumMod val="20000"/>
              <a:lumOff val="80000"/>
            </a:schemeClr>
          </a:solidFill>
        </p:spPr>
        <p:txBody>
          <a:bodyPr vert="horz" wrap="square" lIns="0" tIns="15875" rIns="0" bIns="0" rtlCol="0">
            <a:spAutoFit/>
          </a:bodyPr>
          <a:lstStyle/>
          <a:p>
            <a:r>
              <a:rPr lang="tr-TR" dirty="0" smtClean="0">
                <a:solidFill>
                  <a:schemeClr val="accent2"/>
                </a:solidFill>
              </a:rPr>
              <a:t>Hayat Boyu Öğrenme Genel Müdürlüğünün 07/08/2024 tarih ve E-26879895-135.03-111601164 sayılı Halk Eğitimi Merkezleri Kurslarında Yapılan Düzenlemeler konulu yazısı.</a:t>
            </a:r>
          </a:p>
          <a:p>
            <a:r>
              <a:rPr lang="tr-TR" dirty="0" smtClean="0">
                <a:solidFill>
                  <a:schemeClr val="tx2">
                    <a:lumMod val="75000"/>
                  </a:schemeClr>
                </a:solidFill>
              </a:rPr>
              <a:t>16 Ekim 2024 ÇARŞAMBA tarih ve 32694 sayılı Resmi Gazetede yayımlanan </a:t>
            </a:r>
            <a:r>
              <a:rPr lang="tr-TR" smtClean="0">
                <a:solidFill>
                  <a:schemeClr val="tx2">
                    <a:lumMod val="75000"/>
                  </a:schemeClr>
                </a:solidFill>
              </a:rPr>
              <a:t>Yönetmelik </a:t>
            </a:r>
            <a:r>
              <a:rPr lang="tr-TR" smtClean="0">
                <a:solidFill>
                  <a:schemeClr val="tx2">
                    <a:lumMod val="75000"/>
                  </a:schemeClr>
                </a:solidFill>
              </a:rPr>
              <a:t>değişiklikleri</a:t>
            </a:r>
            <a:endParaRPr lang="tr-TR" dirty="0" smtClean="0">
              <a:solidFill>
                <a:schemeClr val="tx2">
                  <a:lumMod val="75000"/>
                </a:schemeClr>
              </a:solidFill>
            </a:endParaRPr>
          </a:p>
          <a:p>
            <a:endParaRPr lang="tr-TR" dirty="0" smtClean="0">
              <a:solidFill>
                <a:schemeClr val="tx2">
                  <a:lumMod val="75000"/>
                </a:schemeClr>
              </a:solidFill>
            </a:endParaRPr>
          </a:p>
          <a:p>
            <a:pPr marL="12700" marR="5080" algn="just">
              <a:lnSpc>
                <a:spcPct val="100000"/>
              </a:lnSpc>
              <a:spcBef>
                <a:spcPts val="125"/>
              </a:spcBef>
              <a:tabLst>
                <a:tab pos="1050925" algn="l"/>
                <a:tab pos="2165985" algn="l"/>
                <a:tab pos="2804160" algn="l"/>
                <a:tab pos="4050665" algn="l"/>
                <a:tab pos="5076825" algn="l"/>
                <a:tab pos="5523865" algn="l"/>
                <a:tab pos="6454775" algn="l"/>
                <a:tab pos="8301990" algn="l"/>
              </a:tabLst>
            </a:pPr>
            <a:r>
              <a:rPr spc="-10" dirty="0" smtClean="0">
                <a:latin typeface="Tahoma"/>
                <a:cs typeface="Tahoma"/>
              </a:rPr>
              <a:t>.</a:t>
            </a:r>
            <a:endParaRPr dirty="0">
              <a:latin typeface="Tahoma"/>
              <a:cs typeface="Tahoma"/>
            </a:endParaRPr>
          </a:p>
        </p:txBody>
      </p:sp>
      <p:sp>
        <p:nvSpPr>
          <p:cNvPr id="6" name="object 6"/>
          <p:cNvSpPr txBox="1"/>
          <p:nvPr/>
        </p:nvSpPr>
        <p:spPr>
          <a:xfrm>
            <a:off x="10037826" y="6306502"/>
            <a:ext cx="99695" cy="185420"/>
          </a:xfrm>
          <a:prstGeom prst="rect">
            <a:avLst/>
          </a:prstGeom>
        </p:spPr>
        <p:txBody>
          <a:bodyPr vert="horz" wrap="square" lIns="0" tIns="12700" rIns="0" bIns="0" rtlCol="0">
            <a:spAutoFit/>
          </a:bodyPr>
          <a:lstStyle/>
          <a:p>
            <a:pPr marL="12700">
              <a:lnSpc>
                <a:spcPct val="100000"/>
              </a:lnSpc>
              <a:spcBef>
                <a:spcPts val="100"/>
              </a:spcBef>
            </a:pPr>
            <a:r>
              <a:rPr sz="1050" spc="-50" dirty="0">
                <a:solidFill>
                  <a:srgbClr val="FFFFFF"/>
                </a:solidFill>
                <a:latin typeface="Cambria"/>
                <a:cs typeface="Cambria"/>
              </a:rPr>
              <a:t>2</a:t>
            </a:r>
            <a:endParaRPr sz="1050">
              <a:latin typeface="Cambria"/>
              <a:cs typeface="Cambria"/>
            </a:endParaRPr>
          </a:p>
        </p:txBody>
      </p:sp>
      <p:sp>
        <p:nvSpPr>
          <p:cNvPr id="12" name="object 19"/>
          <p:cNvSpPr txBox="1"/>
          <p:nvPr/>
        </p:nvSpPr>
        <p:spPr>
          <a:xfrm>
            <a:off x="88900" y="2844377"/>
            <a:ext cx="10302874" cy="2703945"/>
          </a:xfrm>
          <a:prstGeom prst="rect">
            <a:avLst/>
          </a:prstGeom>
          <a:solidFill>
            <a:schemeClr val="accent2">
              <a:lumMod val="20000"/>
              <a:lumOff val="80000"/>
            </a:schemeClr>
          </a:solidFill>
        </p:spPr>
        <p:txBody>
          <a:bodyPr vert="horz" wrap="square" lIns="0" tIns="15875" rIns="0" bIns="0" rtlCol="0">
            <a:spAutoFit/>
          </a:bodyPr>
          <a:lstStyle/>
          <a:p>
            <a:endParaRPr lang="tr-TR" sz="1600" dirty="0"/>
          </a:p>
          <a:p>
            <a:r>
              <a:rPr lang="tr-TR" sz="1600" dirty="0" smtClean="0">
                <a:latin typeface="Tahoma"/>
                <a:cs typeface="Tahoma"/>
              </a:rPr>
              <a:t>Kamu</a:t>
            </a:r>
            <a:r>
              <a:rPr lang="tr-TR" sz="1600" spc="-30" dirty="0" smtClean="0">
                <a:latin typeface="Tahoma"/>
                <a:cs typeface="Tahoma"/>
              </a:rPr>
              <a:t> </a:t>
            </a:r>
            <a:r>
              <a:rPr lang="tr-TR" sz="1600" dirty="0" smtClean="0">
                <a:latin typeface="Tahoma"/>
                <a:cs typeface="Tahoma"/>
              </a:rPr>
              <a:t>kaynaklarının</a:t>
            </a:r>
            <a:r>
              <a:rPr lang="tr-TR" sz="1600" spc="-25" dirty="0" smtClean="0">
                <a:latin typeface="Tahoma"/>
                <a:cs typeface="Tahoma"/>
              </a:rPr>
              <a:t> </a:t>
            </a:r>
            <a:r>
              <a:rPr lang="tr-TR" sz="1600" dirty="0" smtClean="0">
                <a:latin typeface="Tahoma"/>
                <a:cs typeface="Tahoma"/>
              </a:rPr>
              <a:t>etkili,</a:t>
            </a:r>
            <a:r>
              <a:rPr lang="tr-TR" sz="1600" spc="-20" dirty="0" smtClean="0">
                <a:latin typeface="Tahoma"/>
                <a:cs typeface="Tahoma"/>
              </a:rPr>
              <a:t> </a:t>
            </a:r>
            <a:r>
              <a:rPr lang="tr-TR" sz="1600" dirty="0" smtClean="0">
                <a:latin typeface="Tahoma"/>
                <a:cs typeface="Tahoma"/>
              </a:rPr>
              <a:t>ekonomik</a:t>
            </a:r>
            <a:r>
              <a:rPr lang="tr-TR" sz="1600" spc="-45" dirty="0" smtClean="0">
                <a:latin typeface="Tahoma"/>
                <a:cs typeface="Tahoma"/>
              </a:rPr>
              <a:t> </a:t>
            </a:r>
            <a:r>
              <a:rPr lang="tr-TR" sz="1600" dirty="0" smtClean="0">
                <a:latin typeface="Tahoma"/>
                <a:cs typeface="Tahoma"/>
              </a:rPr>
              <a:t>ve</a:t>
            </a:r>
            <a:r>
              <a:rPr lang="tr-TR" sz="1600" spc="-5" dirty="0" smtClean="0">
                <a:latin typeface="Tahoma"/>
                <a:cs typeface="Tahoma"/>
              </a:rPr>
              <a:t> </a:t>
            </a:r>
            <a:r>
              <a:rPr lang="tr-TR" sz="1600" dirty="0" smtClean="0">
                <a:latin typeface="Tahoma"/>
                <a:cs typeface="Tahoma"/>
              </a:rPr>
              <a:t>verimli</a:t>
            </a:r>
            <a:r>
              <a:rPr lang="tr-TR" sz="1600" spc="-35" dirty="0" smtClean="0">
                <a:latin typeface="Tahoma"/>
                <a:cs typeface="Tahoma"/>
              </a:rPr>
              <a:t> </a:t>
            </a:r>
            <a:r>
              <a:rPr lang="tr-TR" sz="1600" dirty="0" smtClean="0">
                <a:latin typeface="Tahoma"/>
                <a:cs typeface="Tahoma"/>
              </a:rPr>
              <a:t>kullanılması</a:t>
            </a:r>
            <a:r>
              <a:rPr lang="tr-TR" sz="1600" spc="-15" dirty="0" smtClean="0">
                <a:latin typeface="Tahoma"/>
                <a:cs typeface="Tahoma"/>
              </a:rPr>
              <a:t> </a:t>
            </a:r>
            <a:r>
              <a:rPr lang="tr-TR" sz="1600" spc="-10" dirty="0" smtClean="0">
                <a:latin typeface="Tahoma"/>
                <a:cs typeface="Tahoma"/>
              </a:rPr>
              <a:t>ilkesinden </a:t>
            </a:r>
            <a:r>
              <a:rPr lang="tr-TR" sz="1600" dirty="0" smtClean="0">
                <a:latin typeface="Tahoma"/>
                <a:cs typeface="Tahoma"/>
              </a:rPr>
              <a:t>hareketle,</a:t>
            </a:r>
            <a:r>
              <a:rPr lang="tr-TR" sz="1600" spc="-25" dirty="0" smtClean="0">
                <a:latin typeface="Tahoma"/>
                <a:cs typeface="Tahoma"/>
              </a:rPr>
              <a:t> </a:t>
            </a:r>
            <a:r>
              <a:rPr lang="tr-TR" sz="1600" dirty="0" smtClean="0">
                <a:latin typeface="Tahoma"/>
                <a:cs typeface="Tahoma"/>
              </a:rPr>
              <a:t>halk</a:t>
            </a:r>
            <a:r>
              <a:rPr lang="tr-TR" sz="1600" spc="-55" dirty="0" smtClean="0">
                <a:latin typeface="Tahoma"/>
                <a:cs typeface="Tahoma"/>
              </a:rPr>
              <a:t> </a:t>
            </a:r>
            <a:r>
              <a:rPr lang="tr-TR" sz="1600" dirty="0" smtClean="0">
                <a:latin typeface="Tahoma"/>
                <a:cs typeface="Tahoma"/>
              </a:rPr>
              <a:t>eğitimi</a:t>
            </a:r>
            <a:r>
              <a:rPr lang="tr-TR" sz="1600" spc="25" dirty="0" smtClean="0">
                <a:latin typeface="Tahoma"/>
                <a:cs typeface="Tahoma"/>
              </a:rPr>
              <a:t> </a:t>
            </a:r>
            <a:r>
              <a:rPr lang="tr-TR" sz="1600" spc="-10" dirty="0" smtClean="0">
                <a:latin typeface="Tahoma"/>
                <a:cs typeface="Tahoma"/>
              </a:rPr>
              <a:t>merkezlerinin</a:t>
            </a:r>
            <a:r>
              <a:rPr lang="tr-TR" sz="1600" spc="-50" dirty="0" smtClean="0">
                <a:latin typeface="Tahoma"/>
                <a:cs typeface="Tahoma"/>
              </a:rPr>
              <a:t> </a:t>
            </a:r>
            <a:r>
              <a:rPr lang="tr-TR" sz="1600" spc="-30" dirty="0" smtClean="0">
                <a:latin typeface="Tahoma"/>
                <a:cs typeface="Tahoma"/>
              </a:rPr>
              <a:t>faaliyetlerinin</a:t>
            </a:r>
            <a:r>
              <a:rPr lang="tr-TR" sz="1600" spc="-105" dirty="0" smtClean="0">
                <a:latin typeface="Tahoma"/>
                <a:cs typeface="Tahoma"/>
              </a:rPr>
              <a:t> </a:t>
            </a:r>
            <a:r>
              <a:rPr lang="tr-TR" sz="1600" spc="-10" dirty="0" smtClean="0">
                <a:latin typeface="Tahoma"/>
                <a:cs typeface="Tahoma"/>
              </a:rPr>
              <a:t>öngörülebilir</a:t>
            </a:r>
            <a:r>
              <a:rPr lang="tr-TR" sz="1600" spc="-30" dirty="0" smtClean="0">
                <a:latin typeface="Tahoma"/>
                <a:cs typeface="Tahoma"/>
              </a:rPr>
              <a:t> </a:t>
            </a:r>
            <a:r>
              <a:rPr lang="tr-TR" sz="1600" dirty="0" smtClean="0">
                <a:latin typeface="Tahoma"/>
                <a:cs typeface="Tahoma"/>
              </a:rPr>
              <a:t>ve</a:t>
            </a:r>
            <a:r>
              <a:rPr lang="tr-TR" sz="1600" spc="5" dirty="0" smtClean="0">
                <a:latin typeface="Tahoma"/>
                <a:cs typeface="Tahoma"/>
              </a:rPr>
              <a:t> </a:t>
            </a:r>
            <a:r>
              <a:rPr lang="tr-TR" sz="1600" spc="-10" dirty="0" smtClean="0">
                <a:latin typeface="Tahoma"/>
                <a:cs typeface="Tahoma"/>
              </a:rPr>
              <a:t>planlı </a:t>
            </a:r>
            <a:r>
              <a:rPr lang="tr-TR" sz="1600" dirty="0" smtClean="0">
                <a:latin typeface="Tahoma"/>
                <a:cs typeface="Tahoma"/>
              </a:rPr>
              <a:t>olarak yürütülmesi</a:t>
            </a:r>
            <a:r>
              <a:rPr lang="tr-TR" sz="1600" spc="-60" dirty="0" smtClean="0">
                <a:latin typeface="Tahoma"/>
                <a:cs typeface="Tahoma"/>
              </a:rPr>
              <a:t> </a:t>
            </a:r>
            <a:r>
              <a:rPr lang="tr-TR" sz="1600" dirty="0" smtClean="0">
                <a:latin typeface="Tahoma"/>
                <a:cs typeface="Tahoma"/>
              </a:rPr>
              <a:t>ve</a:t>
            </a:r>
            <a:r>
              <a:rPr lang="tr-TR" sz="1600" spc="5" dirty="0" smtClean="0">
                <a:latin typeface="Tahoma"/>
                <a:cs typeface="Tahoma"/>
              </a:rPr>
              <a:t> </a:t>
            </a:r>
            <a:r>
              <a:rPr lang="tr-TR" sz="1600" dirty="0" smtClean="0">
                <a:latin typeface="Tahoma"/>
                <a:cs typeface="Tahoma"/>
              </a:rPr>
              <a:t>Genel</a:t>
            </a:r>
            <a:r>
              <a:rPr lang="tr-TR" sz="1600" spc="-45" dirty="0" smtClean="0">
                <a:latin typeface="Tahoma"/>
                <a:cs typeface="Tahoma"/>
              </a:rPr>
              <a:t> </a:t>
            </a:r>
            <a:r>
              <a:rPr lang="tr-TR" sz="1600" dirty="0" smtClean="0">
                <a:latin typeface="Tahoma"/>
                <a:cs typeface="Tahoma"/>
              </a:rPr>
              <a:t>Müdürlüğümüze</a:t>
            </a:r>
            <a:r>
              <a:rPr lang="tr-TR" sz="1600" spc="229" dirty="0" smtClean="0">
                <a:latin typeface="Tahoma"/>
                <a:cs typeface="Tahoma"/>
              </a:rPr>
              <a:t> </a:t>
            </a:r>
            <a:r>
              <a:rPr lang="tr-TR" sz="1600" dirty="0" smtClean="0">
                <a:latin typeface="Tahoma"/>
                <a:cs typeface="Tahoma"/>
              </a:rPr>
              <a:t>her</a:t>
            </a:r>
            <a:r>
              <a:rPr lang="tr-TR" sz="1600" spc="210" dirty="0" smtClean="0">
                <a:latin typeface="Tahoma"/>
                <a:cs typeface="Tahoma"/>
              </a:rPr>
              <a:t> </a:t>
            </a:r>
            <a:r>
              <a:rPr lang="tr-TR" sz="1600" dirty="0" smtClean="0">
                <a:latin typeface="Tahoma"/>
                <a:cs typeface="Tahoma"/>
              </a:rPr>
              <a:t>yıl</a:t>
            </a:r>
            <a:r>
              <a:rPr lang="tr-TR" sz="1600" spc="185" dirty="0" smtClean="0">
                <a:latin typeface="Tahoma"/>
                <a:cs typeface="Tahoma"/>
              </a:rPr>
              <a:t> </a:t>
            </a:r>
            <a:r>
              <a:rPr lang="tr-TR" sz="1600" dirty="0" smtClean="0">
                <a:latin typeface="Tahoma"/>
                <a:cs typeface="Tahoma"/>
              </a:rPr>
              <a:t>tahsis</a:t>
            </a:r>
            <a:r>
              <a:rPr lang="tr-TR" sz="1600" spc="204" dirty="0" smtClean="0">
                <a:latin typeface="Tahoma"/>
                <a:cs typeface="Tahoma"/>
              </a:rPr>
              <a:t> </a:t>
            </a:r>
            <a:r>
              <a:rPr lang="tr-TR" sz="1600" dirty="0" smtClean="0">
                <a:latin typeface="Tahoma"/>
                <a:cs typeface="Tahoma"/>
              </a:rPr>
              <a:t>edilen</a:t>
            </a:r>
            <a:r>
              <a:rPr lang="tr-TR" sz="1600" spc="190" dirty="0" smtClean="0">
                <a:latin typeface="Tahoma"/>
                <a:cs typeface="Tahoma"/>
              </a:rPr>
              <a:t> </a:t>
            </a:r>
            <a:r>
              <a:rPr lang="tr-TR" sz="1600" dirty="0" smtClean="0">
                <a:latin typeface="Tahoma"/>
                <a:cs typeface="Tahoma"/>
              </a:rPr>
              <a:t>yıllık</a:t>
            </a:r>
            <a:r>
              <a:rPr lang="tr-TR" sz="1600" spc="220" dirty="0" smtClean="0">
                <a:latin typeface="Tahoma"/>
                <a:cs typeface="Tahoma"/>
              </a:rPr>
              <a:t> </a:t>
            </a:r>
            <a:r>
              <a:rPr lang="tr-TR" sz="1600" spc="-20" dirty="0" smtClean="0">
                <a:latin typeface="Tahoma"/>
                <a:cs typeface="Tahoma"/>
              </a:rPr>
              <a:t>saat </a:t>
            </a:r>
            <a:r>
              <a:rPr lang="tr-TR" sz="1600" dirty="0" smtClean="0">
                <a:latin typeface="Tahoma"/>
                <a:cs typeface="Tahoma"/>
              </a:rPr>
              <a:t>vizesinin</a:t>
            </a:r>
            <a:r>
              <a:rPr lang="tr-TR" sz="1600" spc="235" dirty="0" smtClean="0">
                <a:latin typeface="Tahoma"/>
                <a:cs typeface="Tahoma"/>
              </a:rPr>
              <a:t> </a:t>
            </a:r>
            <a:r>
              <a:rPr lang="tr-TR" sz="1600" dirty="0" smtClean="0">
                <a:latin typeface="Tahoma"/>
                <a:cs typeface="Tahoma"/>
              </a:rPr>
              <a:t>halk</a:t>
            </a:r>
            <a:r>
              <a:rPr lang="tr-TR" sz="1600" spc="215" dirty="0" smtClean="0">
                <a:latin typeface="Tahoma"/>
                <a:cs typeface="Tahoma"/>
              </a:rPr>
              <a:t> </a:t>
            </a:r>
            <a:r>
              <a:rPr lang="tr-TR" sz="1600" dirty="0" smtClean="0">
                <a:latin typeface="Tahoma"/>
                <a:cs typeface="Tahoma"/>
              </a:rPr>
              <a:t>eğitimi</a:t>
            </a:r>
            <a:r>
              <a:rPr lang="tr-TR" sz="1600" spc="235" dirty="0" smtClean="0">
                <a:latin typeface="Tahoma"/>
                <a:cs typeface="Tahoma"/>
              </a:rPr>
              <a:t> </a:t>
            </a:r>
            <a:r>
              <a:rPr lang="tr-TR" sz="1600" spc="-10" dirty="0" smtClean="0">
                <a:latin typeface="Tahoma"/>
                <a:cs typeface="Tahoma"/>
              </a:rPr>
              <a:t>merkezlerince</a:t>
            </a:r>
            <a:r>
              <a:rPr lang="tr-TR" sz="1600" spc="-70" dirty="0" smtClean="0">
                <a:latin typeface="Tahoma"/>
                <a:cs typeface="Tahoma"/>
              </a:rPr>
              <a:t> </a:t>
            </a:r>
            <a:r>
              <a:rPr lang="tr-TR" sz="1600" spc="-10" dirty="0" smtClean="0">
                <a:latin typeface="Tahoma"/>
                <a:cs typeface="Tahoma"/>
              </a:rPr>
              <a:t>dengeli </a:t>
            </a:r>
            <a:r>
              <a:rPr lang="tr-TR" sz="1600" spc="-25" dirty="0" smtClean="0">
                <a:latin typeface="Tahoma"/>
                <a:cs typeface="Tahoma"/>
              </a:rPr>
              <a:t>bir </a:t>
            </a:r>
            <a:r>
              <a:rPr lang="tr-TR" sz="1600" spc="-10" dirty="0" smtClean="0">
                <a:latin typeface="Tahoma"/>
                <a:cs typeface="Tahoma"/>
              </a:rPr>
              <a:t>şekilde</a:t>
            </a:r>
            <a:r>
              <a:rPr lang="tr-TR" sz="1600" dirty="0" smtClean="0">
                <a:latin typeface="Tahoma"/>
                <a:cs typeface="Tahoma"/>
              </a:rPr>
              <a:t> </a:t>
            </a:r>
            <a:r>
              <a:rPr lang="tr-TR" sz="1600" spc="-10" dirty="0" smtClean="0">
                <a:latin typeface="Tahoma"/>
                <a:cs typeface="Tahoma"/>
              </a:rPr>
              <a:t>kullanılabilmesi</a:t>
            </a:r>
            <a:r>
              <a:rPr lang="tr-TR" sz="1600" dirty="0" smtClean="0">
                <a:latin typeface="Tahoma"/>
                <a:cs typeface="Tahoma"/>
              </a:rPr>
              <a:t> </a:t>
            </a:r>
            <a:r>
              <a:rPr lang="tr-TR" sz="1600" spc="-25" dirty="0" smtClean="0">
                <a:latin typeface="Tahoma"/>
                <a:cs typeface="Tahoma"/>
              </a:rPr>
              <a:t>için </a:t>
            </a:r>
            <a:r>
              <a:rPr lang="tr-TR" sz="1600" spc="-10" dirty="0" smtClean="0">
                <a:latin typeface="Tahoma"/>
                <a:cs typeface="Tahoma"/>
              </a:rPr>
              <a:t>açılacak kursların</a:t>
            </a:r>
            <a:r>
              <a:rPr lang="tr-TR" sz="1600" dirty="0" smtClean="0">
                <a:latin typeface="Tahoma"/>
                <a:cs typeface="Tahoma"/>
              </a:rPr>
              <a:t>	</a:t>
            </a:r>
            <a:r>
              <a:rPr lang="tr-TR" sz="1600" spc="-20" dirty="0" smtClean="0">
                <a:latin typeface="Tahoma"/>
                <a:cs typeface="Tahoma"/>
              </a:rPr>
              <a:t>ders</a:t>
            </a:r>
            <a:r>
              <a:rPr lang="tr-TR" sz="1600" dirty="0" smtClean="0">
                <a:latin typeface="Tahoma"/>
                <a:cs typeface="Tahoma"/>
              </a:rPr>
              <a:t> </a:t>
            </a:r>
            <a:r>
              <a:rPr lang="tr-TR" sz="1400" spc="-10" dirty="0" smtClean="0">
                <a:latin typeface="Tahoma"/>
                <a:cs typeface="Tahoma"/>
              </a:rPr>
              <a:t>saatlerine </a:t>
            </a:r>
            <a:r>
              <a:rPr lang="tr-TR" sz="1600" dirty="0" smtClean="0">
                <a:latin typeface="Tahoma"/>
                <a:cs typeface="Tahoma"/>
              </a:rPr>
              <a:t>yönelik</a:t>
            </a:r>
            <a:r>
              <a:rPr lang="tr-TR" sz="1600" spc="-95" dirty="0" smtClean="0">
                <a:latin typeface="Tahoma"/>
                <a:cs typeface="Tahoma"/>
              </a:rPr>
              <a:t> </a:t>
            </a:r>
            <a:r>
              <a:rPr lang="tr-TR" sz="1600" spc="-35" dirty="0" smtClean="0">
                <a:latin typeface="Tahoma"/>
                <a:cs typeface="Tahoma"/>
              </a:rPr>
              <a:t>düzenleme</a:t>
            </a:r>
            <a:r>
              <a:rPr lang="tr-TR" sz="1600" spc="-120" dirty="0" smtClean="0">
                <a:latin typeface="Tahoma"/>
                <a:cs typeface="Tahoma"/>
              </a:rPr>
              <a:t> </a:t>
            </a:r>
            <a:r>
              <a:rPr lang="tr-TR" sz="1600" spc="-35" dirty="0" smtClean="0">
                <a:latin typeface="Tahoma"/>
                <a:cs typeface="Tahoma"/>
              </a:rPr>
              <a:t>yapılması</a:t>
            </a:r>
            <a:r>
              <a:rPr lang="tr-TR" sz="1600" spc="-120" dirty="0" smtClean="0">
                <a:latin typeface="Tahoma"/>
                <a:cs typeface="Tahoma"/>
              </a:rPr>
              <a:t> </a:t>
            </a:r>
            <a:r>
              <a:rPr lang="tr-TR" sz="1600" spc="-10" dirty="0" smtClean="0">
                <a:latin typeface="Tahoma"/>
                <a:cs typeface="Tahoma"/>
              </a:rPr>
              <a:t>amacıyla </a:t>
            </a:r>
            <a:r>
              <a:rPr lang="tr-TR" sz="1600" dirty="0" smtClean="0">
                <a:latin typeface="Tahoma"/>
                <a:cs typeface="Tahoma"/>
              </a:rPr>
              <a:t>çalışma</a:t>
            </a:r>
            <a:r>
              <a:rPr lang="tr-TR" sz="1600" spc="-114" dirty="0" smtClean="0">
                <a:latin typeface="Tahoma"/>
                <a:cs typeface="Tahoma"/>
              </a:rPr>
              <a:t> </a:t>
            </a:r>
            <a:r>
              <a:rPr lang="tr-TR" sz="1600" spc="-10" dirty="0" smtClean="0">
                <a:latin typeface="Tahoma"/>
                <a:cs typeface="Tahoma"/>
              </a:rPr>
              <a:t>başlatılmıştır</a:t>
            </a:r>
            <a:endParaRPr lang="tr-TR" sz="1600" dirty="0" smtClean="0">
              <a:solidFill>
                <a:schemeClr val="tx2">
                  <a:lumMod val="75000"/>
                </a:schemeClr>
              </a:solidFill>
            </a:endParaRPr>
          </a:p>
          <a:p>
            <a:endParaRPr sz="1550" dirty="0">
              <a:latin typeface="Tahoma"/>
              <a:cs typeface="Tahoma"/>
            </a:endParaRPr>
          </a:p>
          <a:p>
            <a:pPr marL="12700">
              <a:lnSpc>
                <a:spcPct val="100000"/>
              </a:lnSpc>
              <a:spcBef>
                <a:spcPts val="125"/>
              </a:spcBef>
            </a:pPr>
            <a:r>
              <a:rPr lang="tr-TR" sz="1550" dirty="0" smtClean="0">
                <a:latin typeface="Tahoma"/>
                <a:cs typeface="Tahoma"/>
              </a:rPr>
              <a:t>Kamu</a:t>
            </a:r>
            <a:r>
              <a:rPr lang="tr-TR" sz="1550" spc="-35" dirty="0" smtClean="0">
                <a:latin typeface="Tahoma"/>
                <a:cs typeface="Tahoma"/>
              </a:rPr>
              <a:t> kaynaklarının</a:t>
            </a:r>
            <a:r>
              <a:rPr lang="tr-TR" sz="1550" spc="-114" dirty="0" smtClean="0">
                <a:latin typeface="Tahoma"/>
                <a:cs typeface="Tahoma"/>
              </a:rPr>
              <a:t> </a:t>
            </a:r>
            <a:r>
              <a:rPr lang="tr-TR" sz="1550" dirty="0" smtClean="0">
                <a:latin typeface="Tahoma"/>
                <a:cs typeface="Tahoma"/>
              </a:rPr>
              <a:t>daha</a:t>
            </a:r>
            <a:r>
              <a:rPr lang="tr-TR" sz="1550" spc="-40" dirty="0" smtClean="0">
                <a:latin typeface="Tahoma"/>
                <a:cs typeface="Tahoma"/>
              </a:rPr>
              <a:t> </a:t>
            </a:r>
            <a:r>
              <a:rPr lang="tr-TR" sz="1550" spc="-20" dirty="0" smtClean="0">
                <a:latin typeface="Tahoma"/>
                <a:cs typeface="Tahoma"/>
              </a:rPr>
              <a:t>etkin</a:t>
            </a:r>
            <a:r>
              <a:rPr lang="tr-TR" sz="1550" spc="-95" dirty="0" smtClean="0">
                <a:latin typeface="Tahoma"/>
                <a:cs typeface="Tahoma"/>
              </a:rPr>
              <a:t> </a:t>
            </a:r>
            <a:r>
              <a:rPr lang="tr-TR" sz="1550" dirty="0" smtClean="0">
                <a:latin typeface="Tahoma"/>
                <a:cs typeface="Tahoma"/>
              </a:rPr>
              <a:t>ve</a:t>
            </a:r>
            <a:r>
              <a:rPr lang="tr-TR" sz="1550" spc="-30" dirty="0" smtClean="0">
                <a:latin typeface="Tahoma"/>
                <a:cs typeface="Tahoma"/>
              </a:rPr>
              <a:t> </a:t>
            </a:r>
            <a:r>
              <a:rPr lang="tr-TR" sz="1550" spc="-40" dirty="0" smtClean="0">
                <a:latin typeface="Tahoma"/>
                <a:cs typeface="Tahoma"/>
              </a:rPr>
              <a:t>verimli</a:t>
            </a:r>
            <a:r>
              <a:rPr lang="tr-TR" sz="1550" spc="-105" dirty="0" smtClean="0">
                <a:latin typeface="Tahoma"/>
                <a:cs typeface="Tahoma"/>
              </a:rPr>
              <a:t> </a:t>
            </a:r>
            <a:r>
              <a:rPr lang="tr-TR" sz="1550" spc="-40" dirty="0" smtClean="0">
                <a:latin typeface="Tahoma"/>
                <a:cs typeface="Tahoma"/>
              </a:rPr>
              <a:t>kullanılmasının</a:t>
            </a:r>
            <a:r>
              <a:rPr lang="tr-TR" sz="1550" spc="-55" dirty="0" smtClean="0">
                <a:latin typeface="Tahoma"/>
                <a:cs typeface="Tahoma"/>
              </a:rPr>
              <a:t> </a:t>
            </a:r>
            <a:r>
              <a:rPr lang="tr-TR" sz="1550" dirty="0" smtClean="0">
                <a:latin typeface="Tahoma"/>
                <a:cs typeface="Tahoma"/>
              </a:rPr>
              <a:t>/</a:t>
            </a:r>
            <a:r>
              <a:rPr lang="tr-TR" sz="1550" spc="-195" dirty="0" smtClean="0">
                <a:latin typeface="Tahoma"/>
                <a:cs typeface="Tahoma"/>
              </a:rPr>
              <a:t> </a:t>
            </a:r>
            <a:r>
              <a:rPr lang="tr-TR" sz="1550" spc="-30" dirty="0" smtClean="0">
                <a:latin typeface="Tahoma"/>
                <a:cs typeface="Tahoma"/>
              </a:rPr>
              <a:t>tasarruf</a:t>
            </a:r>
            <a:r>
              <a:rPr lang="tr-TR" sz="1550" spc="-85" dirty="0" smtClean="0">
                <a:latin typeface="Tahoma"/>
                <a:cs typeface="Tahoma"/>
              </a:rPr>
              <a:t> </a:t>
            </a:r>
            <a:r>
              <a:rPr lang="tr-TR" sz="1550" spc="-10" dirty="0" smtClean="0">
                <a:latin typeface="Tahoma"/>
                <a:cs typeface="Tahoma"/>
              </a:rPr>
              <a:t>tedbirlerinin</a:t>
            </a:r>
            <a:r>
              <a:rPr lang="tr-TR" sz="1550" dirty="0">
                <a:latin typeface="Tahoma"/>
                <a:cs typeface="Tahoma"/>
              </a:rPr>
              <a:t> </a:t>
            </a:r>
            <a:r>
              <a:rPr lang="tr-TR" sz="1550" spc="-35" dirty="0" smtClean="0">
                <a:latin typeface="Tahoma"/>
                <a:cs typeface="Tahoma"/>
              </a:rPr>
              <a:t>uygulanmasının</a:t>
            </a:r>
            <a:r>
              <a:rPr lang="tr-TR" sz="1550" dirty="0" smtClean="0">
                <a:latin typeface="Tahoma"/>
                <a:cs typeface="Tahoma"/>
              </a:rPr>
              <a:t> </a:t>
            </a:r>
            <a:r>
              <a:rPr lang="tr-TR" sz="1550" spc="-10" dirty="0" smtClean="0">
                <a:latin typeface="Tahoma"/>
                <a:cs typeface="Tahoma"/>
              </a:rPr>
              <a:t>gerekliliği,</a:t>
            </a:r>
            <a:r>
              <a:rPr lang="tr-TR" sz="1550" dirty="0">
                <a:latin typeface="Tahoma"/>
                <a:cs typeface="Tahoma"/>
              </a:rPr>
              <a:t> </a:t>
            </a:r>
            <a:r>
              <a:rPr sz="1550" dirty="0" err="1" smtClean="0">
                <a:latin typeface="Tahoma"/>
                <a:cs typeface="Tahoma"/>
              </a:rPr>
              <a:t>Halk</a:t>
            </a:r>
            <a:r>
              <a:rPr sz="1550" spc="-60" dirty="0" smtClean="0">
                <a:latin typeface="Tahoma"/>
                <a:cs typeface="Tahoma"/>
              </a:rPr>
              <a:t> </a:t>
            </a:r>
            <a:r>
              <a:rPr sz="1550" spc="-35" dirty="0">
                <a:latin typeface="Tahoma"/>
                <a:cs typeface="Tahoma"/>
              </a:rPr>
              <a:t>eğitimi</a:t>
            </a:r>
            <a:r>
              <a:rPr sz="1550" spc="-25" dirty="0">
                <a:latin typeface="Tahoma"/>
                <a:cs typeface="Tahoma"/>
              </a:rPr>
              <a:t> </a:t>
            </a:r>
            <a:r>
              <a:rPr sz="1550" spc="-35" dirty="0">
                <a:latin typeface="Tahoma"/>
                <a:cs typeface="Tahoma"/>
              </a:rPr>
              <a:t>merkezlerinin</a:t>
            </a:r>
            <a:r>
              <a:rPr sz="1550" spc="-100" dirty="0">
                <a:latin typeface="Tahoma"/>
                <a:cs typeface="Tahoma"/>
              </a:rPr>
              <a:t> </a:t>
            </a:r>
            <a:r>
              <a:rPr sz="1550" spc="-40" dirty="0">
                <a:latin typeface="Tahoma"/>
                <a:cs typeface="Tahoma"/>
              </a:rPr>
              <a:t>faaliyetlerinin</a:t>
            </a:r>
            <a:r>
              <a:rPr sz="1550" spc="-135" dirty="0">
                <a:latin typeface="Tahoma"/>
                <a:cs typeface="Tahoma"/>
              </a:rPr>
              <a:t> </a:t>
            </a:r>
            <a:r>
              <a:rPr sz="1550" spc="-35" dirty="0">
                <a:latin typeface="Tahoma"/>
                <a:cs typeface="Tahoma"/>
              </a:rPr>
              <a:t>öngörülebilir</a:t>
            </a:r>
            <a:r>
              <a:rPr sz="1550" spc="-25" dirty="0">
                <a:latin typeface="Tahoma"/>
                <a:cs typeface="Tahoma"/>
              </a:rPr>
              <a:t> </a:t>
            </a:r>
            <a:r>
              <a:rPr sz="1550" dirty="0">
                <a:latin typeface="Tahoma"/>
                <a:cs typeface="Tahoma"/>
              </a:rPr>
              <a:t>ve</a:t>
            </a:r>
            <a:r>
              <a:rPr sz="1550" spc="10" dirty="0">
                <a:latin typeface="Tahoma"/>
                <a:cs typeface="Tahoma"/>
              </a:rPr>
              <a:t> </a:t>
            </a:r>
            <a:r>
              <a:rPr sz="1550" spc="-25" dirty="0">
                <a:latin typeface="Tahoma"/>
                <a:cs typeface="Tahoma"/>
              </a:rPr>
              <a:t>planlı</a:t>
            </a:r>
            <a:r>
              <a:rPr sz="1550" spc="-114" dirty="0">
                <a:latin typeface="Tahoma"/>
                <a:cs typeface="Tahoma"/>
              </a:rPr>
              <a:t> </a:t>
            </a:r>
            <a:r>
              <a:rPr sz="1550" spc="-10" dirty="0" err="1">
                <a:latin typeface="Tahoma"/>
                <a:cs typeface="Tahoma"/>
              </a:rPr>
              <a:t>olarak</a:t>
            </a:r>
            <a:r>
              <a:rPr sz="1550" spc="-25" dirty="0">
                <a:latin typeface="Tahoma"/>
                <a:cs typeface="Tahoma"/>
              </a:rPr>
              <a:t> </a:t>
            </a:r>
            <a:r>
              <a:rPr sz="1550" spc="-10" dirty="0" err="1" smtClean="0">
                <a:latin typeface="Tahoma"/>
                <a:cs typeface="Tahoma"/>
              </a:rPr>
              <a:t>yürütülmesi,Cumhurbaşkanlığı</a:t>
            </a:r>
            <a:r>
              <a:rPr sz="1550" spc="-95" dirty="0" smtClean="0">
                <a:latin typeface="Tahoma"/>
                <a:cs typeface="Tahoma"/>
              </a:rPr>
              <a:t> </a:t>
            </a:r>
            <a:r>
              <a:rPr sz="1550" spc="-30" dirty="0">
                <a:latin typeface="Tahoma"/>
                <a:cs typeface="Tahoma"/>
              </a:rPr>
              <a:t>Strateji</a:t>
            </a:r>
            <a:r>
              <a:rPr sz="1550" spc="-10" dirty="0">
                <a:latin typeface="Tahoma"/>
                <a:cs typeface="Tahoma"/>
              </a:rPr>
              <a:t> </a:t>
            </a:r>
            <a:r>
              <a:rPr sz="1550" spc="-20" dirty="0">
                <a:latin typeface="Tahoma"/>
                <a:cs typeface="Tahoma"/>
              </a:rPr>
              <a:t>Geliştirme</a:t>
            </a:r>
            <a:r>
              <a:rPr sz="1550" spc="-25" dirty="0">
                <a:latin typeface="Tahoma"/>
                <a:cs typeface="Tahoma"/>
              </a:rPr>
              <a:t> </a:t>
            </a:r>
            <a:r>
              <a:rPr sz="1550" dirty="0">
                <a:latin typeface="Tahoma"/>
                <a:cs typeface="Tahoma"/>
              </a:rPr>
              <a:t>Başkanlığı</a:t>
            </a:r>
            <a:r>
              <a:rPr sz="1550" spc="-65" dirty="0">
                <a:latin typeface="Tahoma"/>
                <a:cs typeface="Tahoma"/>
              </a:rPr>
              <a:t> </a:t>
            </a:r>
            <a:r>
              <a:rPr sz="1550" spc="-30" dirty="0">
                <a:latin typeface="Tahoma"/>
                <a:cs typeface="Tahoma"/>
              </a:rPr>
              <a:t>tarafından</a:t>
            </a:r>
            <a:r>
              <a:rPr sz="1550" spc="-65" dirty="0">
                <a:latin typeface="Tahoma"/>
                <a:cs typeface="Tahoma"/>
              </a:rPr>
              <a:t> </a:t>
            </a:r>
            <a:r>
              <a:rPr sz="1550" dirty="0">
                <a:latin typeface="Tahoma"/>
                <a:cs typeface="Tahoma"/>
              </a:rPr>
              <a:t>Genel</a:t>
            </a:r>
            <a:r>
              <a:rPr sz="1550" spc="-30" dirty="0">
                <a:latin typeface="Tahoma"/>
                <a:cs typeface="Tahoma"/>
              </a:rPr>
              <a:t> </a:t>
            </a:r>
            <a:r>
              <a:rPr sz="1550" spc="-20" dirty="0">
                <a:latin typeface="Tahoma"/>
                <a:cs typeface="Tahoma"/>
              </a:rPr>
              <a:t>Müdürlüğümüz</a:t>
            </a:r>
            <a:r>
              <a:rPr sz="1550" spc="-70" dirty="0">
                <a:latin typeface="Tahoma"/>
                <a:cs typeface="Tahoma"/>
              </a:rPr>
              <a:t> </a:t>
            </a:r>
            <a:r>
              <a:rPr sz="1550" spc="-20" dirty="0">
                <a:latin typeface="Tahoma"/>
                <a:cs typeface="Tahoma"/>
              </a:rPr>
              <a:t>için </a:t>
            </a:r>
            <a:r>
              <a:rPr sz="1550" dirty="0">
                <a:latin typeface="Tahoma"/>
                <a:cs typeface="Tahoma"/>
              </a:rPr>
              <a:t>tahsis</a:t>
            </a:r>
            <a:r>
              <a:rPr sz="1550" spc="-70" dirty="0">
                <a:latin typeface="Tahoma"/>
                <a:cs typeface="Tahoma"/>
              </a:rPr>
              <a:t> </a:t>
            </a:r>
            <a:r>
              <a:rPr sz="1550" spc="-10" dirty="0">
                <a:latin typeface="Tahoma"/>
                <a:cs typeface="Tahoma"/>
              </a:rPr>
              <a:t>edilen</a:t>
            </a:r>
            <a:r>
              <a:rPr sz="1550" spc="-95" dirty="0">
                <a:latin typeface="Tahoma"/>
                <a:cs typeface="Tahoma"/>
              </a:rPr>
              <a:t> </a:t>
            </a:r>
            <a:r>
              <a:rPr sz="1550" dirty="0">
                <a:latin typeface="Tahoma"/>
                <a:cs typeface="Tahoma"/>
              </a:rPr>
              <a:t>ders</a:t>
            </a:r>
            <a:r>
              <a:rPr sz="1550" spc="-80" dirty="0">
                <a:latin typeface="Tahoma"/>
                <a:cs typeface="Tahoma"/>
              </a:rPr>
              <a:t> </a:t>
            </a:r>
            <a:r>
              <a:rPr sz="1550" dirty="0">
                <a:latin typeface="Tahoma"/>
                <a:cs typeface="Tahoma"/>
              </a:rPr>
              <a:t>saati</a:t>
            </a:r>
            <a:r>
              <a:rPr sz="1550" spc="-85" dirty="0">
                <a:latin typeface="Tahoma"/>
                <a:cs typeface="Tahoma"/>
              </a:rPr>
              <a:t> </a:t>
            </a:r>
            <a:r>
              <a:rPr sz="1550" spc="-20" dirty="0">
                <a:latin typeface="Tahoma"/>
                <a:cs typeface="Tahoma"/>
              </a:rPr>
              <a:t>vizesini</a:t>
            </a:r>
            <a:r>
              <a:rPr sz="1550" spc="-55" dirty="0">
                <a:latin typeface="Tahoma"/>
                <a:cs typeface="Tahoma"/>
              </a:rPr>
              <a:t> </a:t>
            </a:r>
            <a:r>
              <a:rPr sz="1550" dirty="0">
                <a:latin typeface="Tahoma"/>
                <a:cs typeface="Tahoma"/>
              </a:rPr>
              <a:t>aşmadan</a:t>
            </a:r>
            <a:r>
              <a:rPr sz="1550" spc="-130" dirty="0">
                <a:latin typeface="Tahoma"/>
                <a:cs typeface="Tahoma"/>
              </a:rPr>
              <a:t> </a:t>
            </a:r>
            <a:r>
              <a:rPr sz="1550" dirty="0">
                <a:latin typeface="Tahoma"/>
                <a:cs typeface="Tahoma"/>
              </a:rPr>
              <a:t>bu</a:t>
            </a:r>
            <a:r>
              <a:rPr sz="1550" spc="-100" dirty="0">
                <a:latin typeface="Tahoma"/>
                <a:cs typeface="Tahoma"/>
              </a:rPr>
              <a:t> </a:t>
            </a:r>
            <a:r>
              <a:rPr sz="1550" spc="-25" dirty="0">
                <a:latin typeface="Tahoma"/>
                <a:cs typeface="Tahoma"/>
              </a:rPr>
              <a:t>vizenin</a:t>
            </a:r>
            <a:r>
              <a:rPr sz="1550" spc="-130" dirty="0">
                <a:latin typeface="Tahoma"/>
                <a:cs typeface="Tahoma"/>
              </a:rPr>
              <a:t> </a:t>
            </a:r>
            <a:r>
              <a:rPr sz="1550" dirty="0">
                <a:latin typeface="Tahoma"/>
                <a:cs typeface="Tahoma"/>
              </a:rPr>
              <a:t>adil</a:t>
            </a:r>
            <a:r>
              <a:rPr sz="1550" spc="-90" dirty="0">
                <a:latin typeface="Tahoma"/>
                <a:cs typeface="Tahoma"/>
              </a:rPr>
              <a:t> </a:t>
            </a:r>
            <a:r>
              <a:rPr sz="1550" spc="-40" dirty="0">
                <a:latin typeface="Tahoma"/>
                <a:cs typeface="Tahoma"/>
              </a:rPr>
              <a:t>kullanımının</a:t>
            </a:r>
            <a:r>
              <a:rPr sz="1550" spc="-114" dirty="0">
                <a:latin typeface="Tahoma"/>
                <a:cs typeface="Tahoma"/>
              </a:rPr>
              <a:t> </a:t>
            </a:r>
            <a:r>
              <a:rPr sz="1550" spc="-10" dirty="0">
                <a:latin typeface="Tahoma"/>
                <a:cs typeface="Tahoma"/>
              </a:rPr>
              <a:t>sağlanması,</a:t>
            </a:r>
            <a:endParaRPr sz="1550" dirty="0">
              <a:latin typeface="Tahoma"/>
              <a:cs typeface="Tahoma"/>
            </a:endParaRPr>
          </a:p>
          <a:p>
            <a:pPr marL="12700">
              <a:lnSpc>
                <a:spcPct val="100000"/>
              </a:lnSpc>
            </a:pPr>
            <a:r>
              <a:rPr sz="1550" spc="-40" dirty="0" err="1" smtClean="0">
                <a:latin typeface="Tahoma"/>
                <a:cs typeface="Tahoma"/>
              </a:rPr>
              <a:t>İstihdama</a:t>
            </a:r>
            <a:r>
              <a:rPr sz="1550" spc="-130" dirty="0" smtClean="0">
                <a:latin typeface="Tahoma"/>
                <a:cs typeface="Tahoma"/>
              </a:rPr>
              <a:t> </a:t>
            </a:r>
            <a:r>
              <a:rPr sz="1550" spc="-20" dirty="0">
                <a:latin typeface="Tahoma"/>
                <a:cs typeface="Tahoma"/>
              </a:rPr>
              <a:t>yönelik</a:t>
            </a:r>
            <a:r>
              <a:rPr sz="1550" spc="-114" dirty="0">
                <a:latin typeface="Tahoma"/>
                <a:cs typeface="Tahoma"/>
              </a:rPr>
              <a:t> </a:t>
            </a:r>
            <a:r>
              <a:rPr sz="1550" dirty="0">
                <a:latin typeface="Tahoma"/>
                <a:cs typeface="Tahoma"/>
              </a:rPr>
              <a:t>ve</a:t>
            </a:r>
            <a:r>
              <a:rPr sz="1550" spc="-5" dirty="0">
                <a:latin typeface="Tahoma"/>
                <a:cs typeface="Tahoma"/>
              </a:rPr>
              <a:t> </a:t>
            </a:r>
            <a:r>
              <a:rPr sz="1550" spc="-10" dirty="0">
                <a:latin typeface="Tahoma"/>
                <a:cs typeface="Tahoma"/>
              </a:rPr>
              <a:t>sektörel</a:t>
            </a:r>
            <a:r>
              <a:rPr sz="1550" spc="-90" dirty="0">
                <a:latin typeface="Tahoma"/>
                <a:cs typeface="Tahoma"/>
              </a:rPr>
              <a:t> </a:t>
            </a:r>
            <a:r>
              <a:rPr sz="1550" dirty="0">
                <a:latin typeface="Tahoma"/>
                <a:cs typeface="Tahoma"/>
              </a:rPr>
              <a:t>iş</a:t>
            </a:r>
            <a:r>
              <a:rPr sz="1550" spc="-65" dirty="0">
                <a:latin typeface="Tahoma"/>
                <a:cs typeface="Tahoma"/>
              </a:rPr>
              <a:t> </a:t>
            </a:r>
            <a:r>
              <a:rPr sz="1550" spc="-35" dirty="0">
                <a:latin typeface="Tahoma"/>
                <a:cs typeface="Tahoma"/>
              </a:rPr>
              <a:t>birliğini</a:t>
            </a:r>
            <a:r>
              <a:rPr sz="1550" spc="-15" dirty="0">
                <a:latin typeface="Tahoma"/>
                <a:cs typeface="Tahoma"/>
              </a:rPr>
              <a:t> </a:t>
            </a:r>
            <a:r>
              <a:rPr sz="1550" spc="-30" dirty="0">
                <a:latin typeface="Tahoma"/>
                <a:cs typeface="Tahoma"/>
              </a:rPr>
              <a:t>destekleyen,</a:t>
            </a:r>
            <a:r>
              <a:rPr sz="1550" spc="-85" dirty="0">
                <a:latin typeface="Tahoma"/>
                <a:cs typeface="Tahoma"/>
              </a:rPr>
              <a:t> </a:t>
            </a:r>
            <a:r>
              <a:rPr sz="1550" dirty="0">
                <a:latin typeface="Tahoma"/>
                <a:cs typeface="Tahoma"/>
              </a:rPr>
              <a:t>iş</a:t>
            </a:r>
            <a:r>
              <a:rPr sz="1550" spc="-65" dirty="0">
                <a:latin typeface="Tahoma"/>
                <a:cs typeface="Tahoma"/>
              </a:rPr>
              <a:t> </a:t>
            </a:r>
            <a:r>
              <a:rPr sz="1550" spc="-40" dirty="0">
                <a:latin typeface="Tahoma"/>
                <a:cs typeface="Tahoma"/>
              </a:rPr>
              <a:t>garantili</a:t>
            </a:r>
            <a:r>
              <a:rPr sz="1550" spc="-90" dirty="0">
                <a:latin typeface="Tahoma"/>
                <a:cs typeface="Tahoma"/>
              </a:rPr>
              <a:t> </a:t>
            </a:r>
            <a:r>
              <a:rPr sz="1550" spc="-20" dirty="0">
                <a:latin typeface="Tahoma"/>
                <a:cs typeface="Tahoma"/>
              </a:rPr>
              <a:t>kurslar</a:t>
            </a:r>
            <a:r>
              <a:rPr sz="1550" spc="-40" dirty="0">
                <a:latin typeface="Tahoma"/>
                <a:cs typeface="Tahoma"/>
              </a:rPr>
              <a:t> </a:t>
            </a:r>
            <a:r>
              <a:rPr sz="1550" spc="-10" dirty="0">
                <a:latin typeface="Tahoma"/>
                <a:cs typeface="Tahoma"/>
              </a:rPr>
              <a:t>ile</a:t>
            </a:r>
            <a:r>
              <a:rPr sz="1550" spc="-70" dirty="0">
                <a:latin typeface="Tahoma"/>
                <a:cs typeface="Tahoma"/>
              </a:rPr>
              <a:t> </a:t>
            </a:r>
            <a:r>
              <a:rPr sz="1550" spc="-10" dirty="0">
                <a:latin typeface="Tahoma"/>
                <a:cs typeface="Tahoma"/>
              </a:rPr>
              <a:t>dezavantajlı</a:t>
            </a:r>
            <a:endParaRPr sz="1550" dirty="0">
              <a:latin typeface="Tahoma"/>
              <a:cs typeface="Tahoma"/>
            </a:endParaRPr>
          </a:p>
          <a:p>
            <a:pPr marL="12700">
              <a:lnSpc>
                <a:spcPct val="100000"/>
              </a:lnSpc>
              <a:spcBef>
                <a:spcPts val="95"/>
              </a:spcBef>
            </a:pPr>
            <a:r>
              <a:rPr sz="1550" spc="-35" dirty="0">
                <a:latin typeface="Tahoma"/>
                <a:cs typeface="Tahoma"/>
              </a:rPr>
              <a:t>grupları,</a:t>
            </a:r>
            <a:r>
              <a:rPr sz="1550" spc="-90" dirty="0">
                <a:latin typeface="Tahoma"/>
                <a:cs typeface="Tahoma"/>
              </a:rPr>
              <a:t> </a:t>
            </a:r>
            <a:r>
              <a:rPr sz="1550" spc="-10" dirty="0">
                <a:latin typeface="Tahoma"/>
                <a:cs typeface="Tahoma"/>
              </a:rPr>
              <a:t>okuma</a:t>
            </a:r>
            <a:r>
              <a:rPr sz="1550" spc="-95" dirty="0">
                <a:latin typeface="Tahoma"/>
                <a:cs typeface="Tahoma"/>
              </a:rPr>
              <a:t> </a:t>
            </a:r>
            <a:r>
              <a:rPr sz="1550" dirty="0">
                <a:latin typeface="Tahoma"/>
                <a:cs typeface="Tahoma"/>
              </a:rPr>
              <a:t>yazma</a:t>
            </a:r>
            <a:r>
              <a:rPr sz="1550" spc="-85" dirty="0">
                <a:latin typeface="Tahoma"/>
                <a:cs typeface="Tahoma"/>
              </a:rPr>
              <a:t> </a:t>
            </a:r>
            <a:r>
              <a:rPr sz="1550" spc="-20" dirty="0">
                <a:latin typeface="Tahoma"/>
                <a:cs typeface="Tahoma"/>
              </a:rPr>
              <a:t>öğrenme</a:t>
            </a:r>
            <a:r>
              <a:rPr sz="1550" spc="-80" dirty="0">
                <a:latin typeface="Tahoma"/>
                <a:cs typeface="Tahoma"/>
              </a:rPr>
              <a:t> </a:t>
            </a:r>
            <a:r>
              <a:rPr sz="1550" spc="-30" dirty="0">
                <a:latin typeface="Tahoma"/>
                <a:cs typeface="Tahoma"/>
              </a:rPr>
              <a:t>ihtiyacı olanları</a:t>
            </a:r>
            <a:r>
              <a:rPr sz="1550" spc="-65" dirty="0">
                <a:latin typeface="Tahoma"/>
                <a:cs typeface="Tahoma"/>
              </a:rPr>
              <a:t> </a:t>
            </a:r>
            <a:r>
              <a:rPr sz="1550" spc="-10" dirty="0">
                <a:latin typeface="Tahoma"/>
                <a:cs typeface="Tahoma"/>
              </a:rPr>
              <a:t>kapsayan</a:t>
            </a:r>
            <a:r>
              <a:rPr sz="1550" spc="-110" dirty="0">
                <a:latin typeface="Tahoma"/>
                <a:cs typeface="Tahoma"/>
              </a:rPr>
              <a:t> </a:t>
            </a:r>
            <a:r>
              <a:rPr sz="1550" dirty="0">
                <a:latin typeface="Tahoma"/>
                <a:cs typeface="Tahoma"/>
              </a:rPr>
              <a:t>vb.</a:t>
            </a:r>
            <a:r>
              <a:rPr sz="1550" spc="-65" dirty="0">
                <a:latin typeface="Tahoma"/>
                <a:cs typeface="Tahoma"/>
              </a:rPr>
              <a:t> </a:t>
            </a:r>
            <a:r>
              <a:rPr sz="1550" spc="-10" dirty="0">
                <a:latin typeface="Tahoma"/>
                <a:cs typeface="Tahoma"/>
              </a:rPr>
              <a:t>kurslara</a:t>
            </a:r>
            <a:r>
              <a:rPr sz="1550" spc="-85" dirty="0">
                <a:latin typeface="Tahoma"/>
                <a:cs typeface="Tahoma"/>
              </a:rPr>
              <a:t> </a:t>
            </a:r>
            <a:r>
              <a:rPr sz="1550" spc="-10" dirty="0">
                <a:latin typeface="Tahoma"/>
                <a:cs typeface="Tahoma"/>
              </a:rPr>
              <a:t>öncelik</a:t>
            </a:r>
            <a:r>
              <a:rPr sz="1550" spc="-60" dirty="0">
                <a:latin typeface="Tahoma"/>
                <a:cs typeface="Tahoma"/>
              </a:rPr>
              <a:t> </a:t>
            </a:r>
            <a:r>
              <a:rPr sz="1550" spc="-10" dirty="0">
                <a:latin typeface="Tahoma"/>
                <a:cs typeface="Tahoma"/>
              </a:rPr>
              <a:t>verilmesi,</a:t>
            </a:r>
            <a:endParaRPr sz="1550" dirty="0">
              <a:latin typeface="Tahoma"/>
              <a:cs typeface="Tahoma"/>
            </a:endParaRPr>
          </a:p>
        </p:txBody>
      </p:sp>
      <p:sp>
        <p:nvSpPr>
          <p:cNvPr id="11" name="object 5"/>
          <p:cNvSpPr txBox="1">
            <a:spLocks/>
          </p:cNvSpPr>
          <p:nvPr/>
        </p:nvSpPr>
        <p:spPr>
          <a:xfrm>
            <a:off x="2298700" y="2662077"/>
            <a:ext cx="5430520" cy="290464"/>
          </a:xfrm>
          <a:prstGeom prst="rect">
            <a:avLst/>
          </a:prstGeom>
          <a:solidFill>
            <a:schemeClr val="tx2">
              <a:lumMod val="20000"/>
              <a:lumOff val="80000"/>
            </a:schemeClr>
          </a:solidFill>
        </p:spPr>
        <p:txBody>
          <a:bodyPr vert="horz" wrap="square" lIns="0" tIns="13335" rIns="0" bIns="0" rtlCol="0">
            <a:spAutoFit/>
          </a:bodyPr>
          <a:lstStyle>
            <a:lvl1pPr>
              <a:defRPr sz="2750" b="0" i="0">
                <a:solidFill>
                  <a:srgbClr val="FF0000"/>
                </a:solidFill>
                <a:latin typeface="Cambria"/>
                <a:ea typeface="+mj-ea"/>
                <a:cs typeface="Cambria"/>
              </a:defRPr>
            </a:lvl1pPr>
          </a:lstStyle>
          <a:p>
            <a:pPr marL="12700">
              <a:spcBef>
                <a:spcPts val="105"/>
              </a:spcBef>
              <a:tabLst>
                <a:tab pos="2929890" algn="l"/>
              </a:tabLst>
            </a:pPr>
            <a:r>
              <a:rPr lang="tr-TR" sz="1800" b="1" spc="215" dirty="0" smtClean="0">
                <a:solidFill>
                  <a:srgbClr val="0075A2"/>
                </a:solidFill>
              </a:rPr>
              <a:t>Uygulamanın</a:t>
            </a:r>
            <a:r>
              <a:rPr lang="tr-TR" sz="1800" b="1" dirty="0" smtClean="0">
                <a:solidFill>
                  <a:srgbClr val="0075A2"/>
                </a:solidFill>
              </a:rPr>
              <a:t>	</a:t>
            </a:r>
            <a:r>
              <a:rPr lang="tr-TR" sz="1800" b="1" spc="220" dirty="0" smtClean="0">
                <a:solidFill>
                  <a:srgbClr val="0075A2"/>
                </a:solidFill>
              </a:rPr>
              <a:t>Gerekçeleri</a:t>
            </a:r>
            <a:endParaRPr lang="tr-TR" sz="18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ctrTitle"/>
          </p:nvPr>
        </p:nvSpPr>
        <p:spPr>
          <a:prstGeom prst="rect">
            <a:avLst/>
          </a:prstGeom>
        </p:spPr>
        <p:txBody>
          <a:bodyPr vert="horz" wrap="square" lIns="0" tIns="15875" rIns="0" bIns="0" rtlCol="0">
            <a:spAutoFit/>
          </a:bodyPr>
          <a:lstStyle/>
          <a:p>
            <a:pPr marL="3242310">
              <a:lnSpc>
                <a:spcPct val="100000"/>
              </a:lnSpc>
              <a:spcBef>
                <a:spcPts val="125"/>
              </a:spcBef>
            </a:pPr>
            <a:r>
              <a:rPr b="1" spc="-10" dirty="0">
                <a:latin typeface="Cambria"/>
                <a:cs typeface="Cambria"/>
              </a:rPr>
              <a:t>İZCİLİK</a:t>
            </a:r>
          </a:p>
        </p:txBody>
      </p:sp>
      <p:sp>
        <p:nvSpPr>
          <p:cNvPr id="3" name="object 3"/>
          <p:cNvSpPr txBox="1"/>
          <p:nvPr/>
        </p:nvSpPr>
        <p:spPr>
          <a:xfrm>
            <a:off x="1028700" y="2399347"/>
            <a:ext cx="7654925" cy="754380"/>
          </a:xfrm>
          <a:prstGeom prst="rect">
            <a:avLst/>
          </a:prstGeom>
        </p:spPr>
        <p:txBody>
          <a:bodyPr vert="horz" wrap="square" lIns="0" tIns="27940" rIns="0" bIns="0" rtlCol="0">
            <a:spAutoFit/>
          </a:bodyPr>
          <a:lstStyle/>
          <a:p>
            <a:pPr marL="12700" marR="5080">
              <a:lnSpc>
                <a:spcPts val="2850"/>
              </a:lnSpc>
              <a:spcBef>
                <a:spcPts val="220"/>
              </a:spcBef>
            </a:pPr>
            <a:r>
              <a:rPr sz="1550" dirty="0">
                <a:latin typeface="Tahoma"/>
                <a:cs typeface="Tahoma"/>
              </a:rPr>
              <a:t>-</a:t>
            </a:r>
            <a:r>
              <a:rPr sz="2400" dirty="0">
                <a:latin typeface="Tahoma"/>
                <a:cs typeface="Tahoma"/>
              </a:rPr>
              <a:t>Milli</a:t>
            </a:r>
            <a:r>
              <a:rPr sz="2400" spc="-40" dirty="0">
                <a:latin typeface="Tahoma"/>
                <a:cs typeface="Tahoma"/>
              </a:rPr>
              <a:t> </a:t>
            </a:r>
            <a:r>
              <a:rPr sz="2400" dirty="0">
                <a:latin typeface="Tahoma"/>
                <a:cs typeface="Tahoma"/>
              </a:rPr>
              <a:t>Eğitim</a:t>
            </a:r>
            <a:r>
              <a:rPr sz="2400" spc="-10" dirty="0">
                <a:latin typeface="Tahoma"/>
                <a:cs typeface="Tahoma"/>
              </a:rPr>
              <a:t> </a:t>
            </a:r>
            <a:r>
              <a:rPr sz="2400" dirty="0">
                <a:latin typeface="Tahoma"/>
                <a:cs typeface="Tahoma"/>
              </a:rPr>
              <a:t>Bakanlığınca</a:t>
            </a:r>
            <a:r>
              <a:rPr sz="2400" spc="-75" dirty="0">
                <a:latin typeface="Tahoma"/>
                <a:cs typeface="Tahoma"/>
              </a:rPr>
              <a:t> </a:t>
            </a:r>
            <a:r>
              <a:rPr sz="2400" dirty="0">
                <a:latin typeface="Tahoma"/>
                <a:cs typeface="Tahoma"/>
              </a:rPr>
              <a:t>verilmiş</a:t>
            </a:r>
            <a:r>
              <a:rPr sz="2400" spc="-35" dirty="0">
                <a:latin typeface="Tahoma"/>
                <a:cs typeface="Tahoma"/>
              </a:rPr>
              <a:t> </a:t>
            </a:r>
            <a:r>
              <a:rPr sz="2400" dirty="0">
                <a:latin typeface="Tahoma"/>
                <a:cs typeface="Tahoma"/>
              </a:rPr>
              <a:t>‘İzci</a:t>
            </a:r>
            <a:r>
              <a:rPr sz="2400" spc="-40" dirty="0">
                <a:latin typeface="Tahoma"/>
                <a:cs typeface="Tahoma"/>
              </a:rPr>
              <a:t> </a:t>
            </a:r>
            <a:r>
              <a:rPr sz="2400" dirty="0">
                <a:latin typeface="Tahoma"/>
                <a:cs typeface="Tahoma"/>
              </a:rPr>
              <a:t>Liderliği</a:t>
            </a:r>
            <a:r>
              <a:rPr sz="2400" spc="-35" dirty="0">
                <a:latin typeface="Tahoma"/>
                <a:cs typeface="Tahoma"/>
              </a:rPr>
              <a:t> </a:t>
            </a:r>
            <a:r>
              <a:rPr sz="2400" spc="-10" dirty="0">
                <a:latin typeface="Tahoma"/>
                <a:cs typeface="Tahoma"/>
              </a:rPr>
              <a:t>Sertifikası’ </a:t>
            </a:r>
            <a:r>
              <a:rPr sz="2400" dirty="0">
                <a:latin typeface="Tahoma"/>
                <a:cs typeface="Tahoma"/>
              </a:rPr>
              <a:t>bulunan</a:t>
            </a:r>
            <a:r>
              <a:rPr sz="2400" spc="-30" dirty="0">
                <a:latin typeface="Tahoma"/>
                <a:cs typeface="Tahoma"/>
              </a:rPr>
              <a:t> </a:t>
            </a:r>
            <a:r>
              <a:rPr sz="2400" dirty="0">
                <a:latin typeface="Tahoma"/>
                <a:cs typeface="Tahoma"/>
              </a:rPr>
              <a:t>öğretmenler</a:t>
            </a:r>
            <a:r>
              <a:rPr sz="2400" spc="-80" dirty="0">
                <a:latin typeface="Tahoma"/>
                <a:cs typeface="Tahoma"/>
              </a:rPr>
              <a:t> </a:t>
            </a:r>
            <a:r>
              <a:rPr sz="2400" dirty="0">
                <a:latin typeface="Tahoma"/>
                <a:cs typeface="Tahoma"/>
              </a:rPr>
              <a:t>tarafından</a:t>
            </a:r>
            <a:r>
              <a:rPr sz="2400" spc="-30" dirty="0">
                <a:latin typeface="Tahoma"/>
                <a:cs typeface="Tahoma"/>
              </a:rPr>
              <a:t> </a:t>
            </a:r>
            <a:r>
              <a:rPr sz="2400" spc="-10" dirty="0">
                <a:latin typeface="Tahoma"/>
                <a:cs typeface="Tahoma"/>
              </a:rPr>
              <a:t>yürütülür.</a:t>
            </a:r>
            <a:endParaRPr sz="2400">
              <a:latin typeface="Tahoma"/>
              <a:cs typeface="Tahoma"/>
            </a:endParaRPr>
          </a:p>
        </p:txBody>
      </p:sp>
      <p:sp>
        <p:nvSpPr>
          <p:cNvPr id="4" name="object 2"/>
          <p:cNvSpPr txBox="1">
            <a:spLocks/>
          </p:cNvSpPr>
          <p:nvPr/>
        </p:nvSpPr>
        <p:spPr>
          <a:xfrm>
            <a:off x="1917700" y="3550921"/>
            <a:ext cx="7691755" cy="448944"/>
          </a:xfrm>
          <a:prstGeom prst="rect">
            <a:avLst/>
          </a:prstGeom>
        </p:spPr>
        <p:txBody>
          <a:bodyPr vert="horz" wrap="square" lIns="0" tIns="15875" rIns="0" bIns="0" rtlCol="0">
            <a:spAutoFit/>
          </a:bodyPr>
          <a:lstStyle>
            <a:lvl1pPr>
              <a:defRPr sz="2750" b="0" i="0">
                <a:solidFill>
                  <a:srgbClr val="FF0000"/>
                </a:solidFill>
                <a:latin typeface="Cambria"/>
                <a:ea typeface="+mj-ea"/>
                <a:cs typeface="Cambria"/>
              </a:defRPr>
            </a:lvl1pPr>
          </a:lstStyle>
          <a:p>
            <a:pPr marL="12700">
              <a:spcBef>
                <a:spcPts val="125"/>
              </a:spcBef>
            </a:pPr>
            <a:r>
              <a:rPr lang="tr-TR" b="1" smtClean="0"/>
              <a:t>BİLİM</a:t>
            </a:r>
            <a:r>
              <a:rPr lang="tr-TR" b="1" spc="165" smtClean="0"/>
              <a:t> </a:t>
            </a:r>
            <a:r>
              <a:rPr lang="tr-TR" b="1" smtClean="0"/>
              <a:t>OLİMPİYATLARI</a:t>
            </a:r>
            <a:r>
              <a:rPr lang="tr-TR" b="1" spc="130" smtClean="0"/>
              <a:t> </a:t>
            </a:r>
            <a:r>
              <a:rPr lang="tr-TR" b="1" smtClean="0"/>
              <a:t>VE</a:t>
            </a:r>
            <a:r>
              <a:rPr lang="tr-TR" b="1" spc="70" smtClean="0"/>
              <a:t> </a:t>
            </a:r>
            <a:r>
              <a:rPr lang="tr-TR" b="1" smtClean="0"/>
              <a:t>PROJE</a:t>
            </a:r>
            <a:r>
              <a:rPr lang="tr-TR" b="1" spc="75" smtClean="0"/>
              <a:t> </a:t>
            </a:r>
            <a:r>
              <a:rPr lang="tr-TR" b="1" spc="-10" smtClean="0"/>
              <a:t>ÇALIŞMALARI</a:t>
            </a:r>
            <a:endParaRPr lang="tr-TR" b="1" spc="-10" dirty="0"/>
          </a:p>
        </p:txBody>
      </p:sp>
      <p:sp>
        <p:nvSpPr>
          <p:cNvPr id="5" name="object 3"/>
          <p:cNvSpPr txBox="1"/>
          <p:nvPr/>
        </p:nvSpPr>
        <p:spPr>
          <a:xfrm>
            <a:off x="1041400" y="4425634"/>
            <a:ext cx="4972050" cy="334645"/>
          </a:xfrm>
          <a:prstGeom prst="rect">
            <a:avLst/>
          </a:prstGeom>
        </p:spPr>
        <p:txBody>
          <a:bodyPr vert="horz" wrap="square" lIns="0" tIns="15875" rIns="0" bIns="0" rtlCol="0">
            <a:spAutoFit/>
          </a:bodyPr>
          <a:lstStyle/>
          <a:p>
            <a:pPr marL="12700">
              <a:lnSpc>
                <a:spcPct val="100000"/>
              </a:lnSpc>
              <a:spcBef>
                <a:spcPts val="125"/>
              </a:spcBef>
            </a:pPr>
            <a:r>
              <a:rPr sz="2000" spc="-10" dirty="0">
                <a:latin typeface="Tahoma"/>
                <a:cs typeface="Tahoma"/>
              </a:rPr>
              <a:t>-</a:t>
            </a:r>
            <a:r>
              <a:rPr sz="2000" dirty="0">
                <a:latin typeface="Tahoma"/>
                <a:cs typeface="Tahoma"/>
              </a:rPr>
              <a:t>İlgili</a:t>
            </a:r>
            <a:r>
              <a:rPr sz="2000" spc="-10" dirty="0">
                <a:latin typeface="Tahoma"/>
                <a:cs typeface="Tahoma"/>
              </a:rPr>
              <a:t> </a:t>
            </a:r>
            <a:r>
              <a:rPr sz="2000" dirty="0">
                <a:latin typeface="Tahoma"/>
                <a:cs typeface="Tahoma"/>
              </a:rPr>
              <a:t>alan</a:t>
            </a:r>
            <a:r>
              <a:rPr sz="2000" spc="-65" dirty="0">
                <a:latin typeface="Tahoma"/>
                <a:cs typeface="Tahoma"/>
              </a:rPr>
              <a:t> </a:t>
            </a:r>
            <a:r>
              <a:rPr sz="2000" dirty="0">
                <a:latin typeface="Tahoma"/>
                <a:cs typeface="Tahoma"/>
              </a:rPr>
              <a:t>öğretmenler</a:t>
            </a:r>
            <a:r>
              <a:rPr sz="2000" spc="-45" dirty="0">
                <a:latin typeface="Tahoma"/>
                <a:cs typeface="Tahoma"/>
              </a:rPr>
              <a:t> </a:t>
            </a:r>
            <a:r>
              <a:rPr sz="2000" dirty="0">
                <a:latin typeface="Tahoma"/>
                <a:cs typeface="Tahoma"/>
              </a:rPr>
              <a:t>tarafından</a:t>
            </a:r>
            <a:r>
              <a:rPr sz="2000" spc="-65" dirty="0">
                <a:latin typeface="Tahoma"/>
                <a:cs typeface="Tahoma"/>
              </a:rPr>
              <a:t> </a:t>
            </a:r>
            <a:r>
              <a:rPr sz="2000" spc="-10" dirty="0">
                <a:latin typeface="Tahoma"/>
                <a:cs typeface="Tahoma"/>
              </a:rPr>
              <a:t>yürütülür.</a:t>
            </a:r>
            <a:endParaRPr sz="2000" dirty="0">
              <a:latin typeface="Tahoma"/>
              <a:cs typeface="Tahoma"/>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202814" y="1328737"/>
            <a:ext cx="6375400" cy="448945"/>
          </a:xfrm>
          <a:prstGeom prst="rect">
            <a:avLst/>
          </a:prstGeom>
        </p:spPr>
        <p:txBody>
          <a:bodyPr vert="horz" wrap="square" lIns="0" tIns="15875" rIns="0" bIns="0" rtlCol="0">
            <a:spAutoFit/>
          </a:bodyPr>
          <a:lstStyle/>
          <a:p>
            <a:pPr marL="12700">
              <a:lnSpc>
                <a:spcPct val="100000"/>
              </a:lnSpc>
              <a:spcBef>
                <a:spcPts val="125"/>
              </a:spcBef>
            </a:pPr>
            <a:r>
              <a:rPr b="1" dirty="0">
                <a:latin typeface="Cambria"/>
                <a:cs typeface="Cambria"/>
              </a:rPr>
              <a:t>BEDEN</a:t>
            </a:r>
            <a:r>
              <a:rPr b="1" spc="40" dirty="0">
                <a:latin typeface="Cambria"/>
                <a:cs typeface="Cambria"/>
              </a:rPr>
              <a:t> </a:t>
            </a:r>
            <a:r>
              <a:rPr b="1" dirty="0">
                <a:latin typeface="Cambria"/>
                <a:cs typeface="Cambria"/>
              </a:rPr>
              <a:t>EĞİTİMİ</a:t>
            </a:r>
            <a:r>
              <a:rPr b="1" spc="140" dirty="0">
                <a:latin typeface="Cambria"/>
                <a:cs typeface="Cambria"/>
              </a:rPr>
              <a:t> </a:t>
            </a:r>
            <a:r>
              <a:rPr b="1" dirty="0">
                <a:latin typeface="Cambria"/>
                <a:cs typeface="Cambria"/>
              </a:rPr>
              <a:t>VE</a:t>
            </a:r>
            <a:r>
              <a:rPr b="1" spc="105" dirty="0">
                <a:latin typeface="Cambria"/>
                <a:cs typeface="Cambria"/>
              </a:rPr>
              <a:t> </a:t>
            </a:r>
            <a:r>
              <a:rPr b="1" dirty="0">
                <a:latin typeface="Cambria"/>
                <a:cs typeface="Cambria"/>
              </a:rPr>
              <a:t>SPOR</a:t>
            </a:r>
            <a:r>
              <a:rPr b="1" spc="100" dirty="0">
                <a:latin typeface="Cambria"/>
                <a:cs typeface="Cambria"/>
              </a:rPr>
              <a:t> </a:t>
            </a:r>
            <a:r>
              <a:rPr b="1" spc="-10" dirty="0">
                <a:latin typeface="Cambria"/>
                <a:cs typeface="Cambria"/>
              </a:rPr>
              <a:t>ÇALIŞMALARI</a:t>
            </a:r>
          </a:p>
        </p:txBody>
      </p:sp>
      <p:sp>
        <p:nvSpPr>
          <p:cNvPr id="3" name="object 3"/>
          <p:cNvSpPr txBox="1"/>
          <p:nvPr/>
        </p:nvSpPr>
        <p:spPr>
          <a:xfrm>
            <a:off x="1027430" y="1941512"/>
            <a:ext cx="1482090" cy="3940810"/>
          </a:xfrm>
          <a:prstGeom prst="rect">
            <a:avLst/>
          </a:prstGeom>
        </p:spPr>
        <p:txBody>
          <a:bodyPr vert="horz" wrap="square" lIns="0" tIns="12700" rIns="0" bIns="0" rtlCol="0">
            <a:spAutoFit/>
          </a:bodyPr>
          <a:lstStyle/>
          <a:p>
            <a:pPr marL="12700" marR="527685">
              <a:lnSpc>
                <a:spcPct val="100000"/>
              </a:lnSpc>
              <a:spcBef>
                <a:spcPts val="100"/>
              </a:spcBef>
            </a:pPr>
            <a:r>
              <a:rPr sz="1350" spc="-10" dirty="0">
                <a:latin typeface="Tahoma"/>
                <a:cs typeface="Tahoma"/>
              </a:rPr>
              <a:t>a)Futbol b)Hentbol c)Basketbol ç)Voleybol d)Atletizm e)Güreş f)Badminton g)Kros</a:t>
            </a:r>
            <a:endParaRPr sz="1350">
              <a:latin typeface="Tahoma"/>
              <a:cs typeface="Tahoma"/>
            </a:endParaRPr>
          </a:p>
          <a:p>
            <a:pPr marL="12700" marR="615950">
              <a:lnSpc>
                <a:spcPct val="99700"/>
              </a:lnSpc>
              <a:spcBef>
                <a:spcPts val="35"/>
              </a:spcBef>
            </a:pPr>
            <a:r>
              <a:rPr sz="1350" spc="-10" dirty="0">
                <a:latin typeface="Tahoma"/>
                <a:cs typeface="Tahoma"/>
              </a:rPr>
              <a:t>ğ)Judo h)Karete ı)Tekvando</a:t>
            </a:r>
            <a:endParaRPr sz="1350">
              <a:latin typeface="Tahoma"/>
              <a:cs typeface="Tahoma"/>
            </a:endParaRPr>
          </a:p>
          <a:p>
            <a:pPr marL="12700" marR="5080">
              <a:lnSpc>
                <a:spcPct val="99600"/>
              </a:lnSpc>
              <a:spcBef>
                <a:spcPts val="35"/>
              </a:spcBef>
            </a:pPr>
            <a:r>
              <a:rPr sz="1350" spc="-10" dirty="0">
                <a:latin typeface="Tahoma"/>
                <a:cs typeface="Tahoma"/>
              </a:rPr>
              <a:t>i)Tenis-</a:t>
            </a:r>
            <a:r>
              <a:rPr sz="1350" dirty="0">
                <a:latin typeface="Tahoma"/>
                <a:cs typeface="Tahoma"/>
              </a:rPr>
              <a:t>Masa</a:t>
            </a:r>
            <a:r>
              <a:rPr sz="1350" spc="65" dirty="0">
                <a:latin typeface="Tahoma"/>
                <a:cs typeface="Tahoma"/>
              </a:rPr>
              <a:t> </a:t>
            </a:r>
            <a:r>
              <a:rPr sz="1350" spc="-10" dirty="0">
                <a:latin typeface="Tahoma"/>
                <a:cs typeface="Tahoma"/>
              </a:rPr>
              <a:t>Tenisi j)Jimnastik k)Yüzme</a:t>
            </a:r>
            <a:endParaRPr sz="1350">
              <a:latin typeface="Tahoma"/>
              <a:cs typeface="Tahoma"/>
            </a:endParaRPr>
          </a:p>
          <a:p>
            <a:pPr marL="116839" indent="-109855">
              <a:lnSpc>
                <a:spcPts val="1575"/>
              </a:lnSpc>
              <a:buSzPct val="92592"/>
              <a:buAutoNum type="alphaLcParenR" startAt="12"/>
              <a:tabLst>
                <a:tab pos="116839" algn="l"/>
              </a:tabLst>
            </a:pPr>
            <a:r>
              <a:rPr sz="1350" spc="-10" dirty="0">
                <a:latin typeface="Tahoma"/>
                <a:cs typeface="Tahoma"/>
              </a:rPr>
              <a:t>Satranç</a:t>
            </a:r>
            <a:endParaRPr sz="1350">
              <a:latin typeface="Tahoma"/>
              <a:cs typeface="Tahoma"/>
            </a:endParaRPr>
          </a:p>
          <a:p>
            <a:pPr marL="12700" marR="452120" indent="208915">
              <a:lnSpc>
                <a:spcPct val="100400"/>
              </a:lnSpc>
              <a:spcBef>
                <a:spcPts val="30"/>
              </a:spcBef>
              <a:buSzPct val="92592"/>
              <a:buAutoNum type="alphaLcParenR" startAt="12"/>
              <a:tabLst>
                <a:tab pos="221615" algn="l"/>
              </a:tabLst>
            </a:pPr>
            <a:r>
              <a:rPr sz="1350" spc="-20" dirty="0">
                <a:latin typeface="Tahoma"/>
                <a:cs typeface="Tahoma"/>
              </a:rPr>
              <a:t>Boks </a:t>
            </a:r>
            <a:r>
              <a:rPr sz="1350" spc="-10" dirty="0">
                <a:latin typeface="Tahoma"/>
                <a:cs typeface="Tahoma"/>
              </a:rPr>
              <a:t>n)Eskrim o)Kayak ö)Oryantiring</a:t>
            </a:r>
            <a:endParaRPr sz="1350">
              <a:latin typeface="Tahoma"/>
              <a:cs typeface="Tahoma"/>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012310" y="1328737"/>
            <a:ext cx="2760345" cy="448945"/>
          </a:xfrm>
          <a:prstGeom prst="rect">
            <a:avLst/>
          </a:prstGeom>
        </p:spPr>
        <p:txBody>
          <a:bodyPr vert="horz" wrap="square" lIns="0" tIns="15875" rIns="0" bIns="0" rtlCol="0">
            <a:spAutoFit/>
          </a:bodyPr>
          <a:lstStyle/>
          <a:p>
            <a:pPr marL="12700">
              <a:lnSpc>
                <a:spcPct val="100000"/>
              </a:lnSpc>
              <a:spcBef>
                <a:spcPts val="125"/>
              </a:spcBef>
            </a:pPr>
            <a:r>
              <a:rPr b="1" dirty="0">
                <a:latin typeface="Cambria"/>
                <a:cs typeface="Cambria"/>
              </a:rPr>
              <a:t>HALK</a:t>
            </a:r>
            <a:r>
              <a:rPr b="1" spc="130" dirty="0">
                <a:latin typeface="Cambria"/>
                <a:cs typeface="Cambria"/>
              </a:rPr>
              <a:t> </a:t>
            </a:r>
            <a:r>
              <a:rPr b="1" spc="-10" dirty="0">
                <a:latin typeface="Cambria"/>
                <a:cs typeface="Cambria"/>
              </a:rPr>
              <a:t>OYUNLARI</a:t>
            </a:r>
          </a:p>
        </p:txBody>
      </p:sp>
      <p:sp>
        <p:nvSpPr>
          <p:cNvPr id="3" name="object 3"/>
          <p:cNvSpPr txBox="1"/>
          <p:nvPr/>
        </p:nvSpPr>
        <p:spPr>
          <a:xfrm>
            <a:off x="1027430" y="2279332"/>
            <a:ext cx="8220709" cy="1623695"/>
          </a:xfrm>
          <a:prstGeom prst="rect">
            <a:avLst/>
          </a:prstGeom>
        </p:spPr>
        <p:txBody>
          <a:bodyPr vert="horz" wrap="square" lIns="0" tIns="12700" rIns="0" bIns="0" rtlCol="0">
            <a:spAutoFit/>
          </a:bodyPr>
          <a:lstStyle/>
          <a:p>
            <a:pPr marL="12700">
              <a:lnSpc>
                <a:spcPts val="2500"/>
              </a:lnSpc>
              <a:spcBef>
                <a:spcPts val="100"/>
              </a:spcBef>
            </a:pPr>
            <a:r>
              <a:rPr sz="2100" spc="-10" dirty="0">
                <a:latin typeface="Tahoma"/>
                <a:cs typeface="Tahoma"/>
              </a:rPr>
              <a:t>-</a:t>
            </a:r>
            <a:r>
              <a:rPr sz="2100" dirty="0">
                <a:latin typeface="Tahoma"/>
                <a:cs typeface="Tahoma"/>
              </a:rPr>
              <a:t>Türk</a:t>
            </a:r>
            <a:r>
              <a:rPr sz="2100" spc="-30" dirty="0">
                <a:latin typeface="Tahoma"/>
                <a:cs typeface="Tahoma"/>
              </a:rPr>
              <a:t> </a:t>
            </a:r>
            <a:r>
              <a:rPr sz="2100" dirty="0">
                <a:latin typeface="Tahoma"/>
                <a:cs typeface="Tahoma"/>
              </a:rPr>
              <a:t>halk</a:t>
            </a:r>
            <a:r>
              <a:rPr sz="2100" spc="-30" dirty="0">
                <a:latin typeface="Tahoma"/>
                <a:cs typeface="Tahoma"/>
              </a:rPr>
              <a:t> </a:t>
            </a:r>
            <a:r>
              <a:rPr sz="2100" dirty="0">
                <a:latin typeface="Tahoma"/>
                <a:cs typeface="Tahoma"/>
              </a:rPr>
              <a:t>oyunları</a:t>
            </a:r>
            <a:r>
              <a:rPr sz="2100" spc="-65" dirty="0">
                <a:latin typeface="Tahoma"/>
                <a:cs typeface="Tahoma"/>
              </a:rPr>
              <a:t> </a:t>
            </a:r>
            <a:r>
              <a:rPr sz="2100" dirty="0">
                <a:latin typeface="Tahoma"/>
                <a:cs typeface="Tahoma"/>
              </a:rPr>
              <a:t>öğretmenleri</a:t>
            </a:r>
            <a:r>
              <a:rPr sz="2100" spc="-60" dirty="0">
                <a:latin typeface="Tahoma"/>
                <a:cs typeface="Tahoma"/>
              </a:rPr>
              <a:t> </a:t>
            </a:r>
            <a:r>
              <a:rPr sz="2100" dirty="0">
                <a:latin typeface="Tahoma"/>
                <a:cs typeface="Tahoma"/>
              </a:rPr>
              <a:t>tarafından</a:t>
            </a:r>
            <a:r>
              <a:rPr sz="2100" spc="-15" dirty="0">
                <a:latin typeface="Tahoma"/>
                <a:cs typeface="Tahoma"/>
              </a:rPr>
              <a:t> </a:t>
            </a:r>
            <a:r>
              <a:rPr sz="2100" dirty="0">
                <a:latin typeface="Tahoma"/>
                <a:cs typeface="Tahoma"/>
              </a:rPr>
              <a:t>yürütür.</a:t>
            </a:r>
            <a:r>
              <a:rPr sz="2100" spc="-70" dirty="0">
                <a:latin typeface="Tahoma"/>
                <a:cs typeface="Tahoma"/>
              </a:rPr>
              <a:t> </a:t>
            </a:r>
            <a:r>
              <a:rPr sz="2100" dirty="0">
                <a:latin typeface="Tahoma"/>
                <a:cs typeface="Tahoma"/>
              </a:rPr>
              <a:t>Türk</a:t>
            </a:r>
            <a:r>
              <a:rPr sz="2100" spc="-30" dirty="0">
                <a:latin typeface="Tahoma"/>
                <a:cs typeface="Tahoma"/>
              </a:rPr>
              <a:t> </a:t>
            </a:r>
            <a:r>
              <a:rPr sz="2100" spc="-10" dirty="0">
                <a:latin typeface="Tahoma"/>
                <a:cs typeface="Tahoma"/>
              </a:rPr>
              <a:t>halkı</a:t>
            </a:r>
            <a:endParaRPr sz="2100">
              <a:latin typeface="Tahoma"/>
              <a:cs typeface="Tahoma"/>
            </a:endParaRPr>
          </a:p>
          <a:p>
            <a:pPr marL="12700" marR="5080">
              <a:lnSpc>
                <a:spcPts val="2550"/>
              </a:lnSpc>
              <a:spcBef>
                <a:spcPts val="40"/>
              </a:spcBef>
            </a:pPr>
            <a:r>
              <a:rPr sz="2100" dirty="0">
                <a:latin typeface="Tahoma"/>
                <a:cs typeface="Tahoma"/>
              </a:rPr>
              <a:t>oyunları</a:t>
            </a:r>
            <a:r>
              <a:rPr sz="2100" spc="-85" dirty="0">
                <a:latin typeface="Tahoma"/>
                <a:cs typeface="Tahoma"/>
              </a:rPr>
              <a:t> </a:t>
            </a:r>
            <a:r>
              <a:rPr sz="2100" dirty="0">
                <a:latin typeface="Tahoma"/>
                <a:cs typeface="Tahoma"/>
              </a:rPr>
              <a:t>öğretmeni</a:t>
            </a:r>
            <a:r>
              <a:rPr sz="2100" spc="-80" dirty="0">
                <a:latin typeface="Tahoma"/>
                <a:cs typeface="Tahoma"/>
              </a:rPr>
              <a:t> </a:t>
            </a:r>
            <a:r>
              <a:rPr sz="2100" dirty="0">
                <a:latin typeface="Tahoma"/>
                <a:cs typeface="Tahoma"/>
              </a:rPr>
              <a:t>bulunmaması</a:t>
            </a:r>
            <a:r>
              <a:rPr sz="2100" spc="-15" dirty="0">
                <a:latin typeface="Tahoma"/>
                <a:cs typeface="Tahoma"/>
              </a:rPr>
              <a:t> </a:t>
            </a:r>
            <a:r>
              <a:rPr sz="2100" dirty="0">
                <a:latin typeface="Tahoma"/>
                <a:cs typeface="Tahoma"/>
              </a:rPr>
              <a:t>veya</a:t>
            </a:r>
            <a:r>
              <a:rPr sz="2100" spc="-35" dirty="0">
                <a:latin typeface="Tahoma"/>
                <a:cs typeface="Tahoma"/>
              </a:rPr>
              <a:t> </a:t>
            </a:r>
            <a:r>
              <a:rPr sz="2100" dirty="0">
                <a:latin typeface="Tahoma"/>
                <a:cs typeface="Tahoma"/>
              </a:rPr>
              <a:t>yetersiz</a:t>
            </a:r>
            <a:r>
              <a:rPr sz="2100" spc="-20" dirty="0">
                <a:latin typeface="Tahoma"/>
                <a:cs typeface="Tahoma"/>
              </a:rPr>
              <a:t> </a:t>
            </a:r>
            <a:r>
              <a:rPr sz="2100" dirty="0">
                <a:latin typeface="Tahoma"/>
                <a:cs typeface="Tahoma"/>
              </a:rPr>
              <a:t>olması</a:t>
            </a:r>
            <a:r>
              <a:rPr sz="2100" spc="-80" dirty="0">
                <a:latin typeface="Tahoma"/>
                <a:cs typeface="Tahoma"/>
              </a:rPr>
              <a:t> </a:t>
            </a:r>
            <a:r>
              <a:rPr sz="2100" dirty="0">
                <a:latin typeface="Tahoma"/>
                <a:cs typeface="Tahoma"/>
              </a:rPr>
              <a:t>halinde,</a:t>
            </a:r>
            <a:r>
              <a:rPr sz="2100" spc="-90" dirty="0">
                <a:latin typeface="Tahoma"/>
                <a:cs typeface="Tahoma"/>
              </a:rPr>
              <a:t> </a:t>
            </a:r>
            <a:r>
              <a:rPr sz="2100" spc="-25" dirty="0">
                <a:latin typeface="Tahoma"/>
                <a:cs typeface="Tahoma"/>
              </a:rPr>
              <a:t>yan </a:t>
            </a:r>
            <a:r>
              <a:rPr sz="2100" dirty="0">
                <a:latin typeface="Tahoma"/>
                <a:cs typeface="Tahoma"/>
              </a:rPr>
              <a:t>alanı</a:t>
            </a:r>
            <a:r>
              <a:rPr sz="2100" spc="10" dirty="0">
                <a:latin typeface="Tahoma"/>
                <a:cs typeface="Tahoma"/>
              </a:rPr>
              <a:t> </a:t>
            </a:r>
            <a:r>
              <a:rPr sz="2100" dirty="0">
                <a:latin typeface="Tahoma"/>
                <a:cs typeface="Tahoma"/>
              </a:rPr>
              <a:t>halk</a:t>
            </a:r>
            <a:r>
              <a:rPr sz="2100" spc="-30" dirty="0">
                <a:latin typeface="Tahoma"/>
                <a:cs typeface="Tahoma"/>
              </a:rPr>
              <a:t> </a:t>
            </a:r>
            <a:r>
              <a:rPr sz="2100" dirty="0">
                <a:latin typeface="Tahoma"/>
                <a:cs typeface="Tahoma"/>
              </a:rPr>
              <a:t>oyunları</a:t>
            </a:r>
            <a:r>
              <a:rPr sz="2100" spc="-55" dirty="0">
                <a:latin typeface="Tahoma"/>
                <a:cs typeface="Tahoma"/>
              </a:rPr>
              <a:t> </a:t>
            </a:r>
            <a:r>
              <a:rPr sz="2100" dirty="0">
                <a:latin typeface="Tahoma"/>
                <a:cs typeface="Tahoma"/>
              </a:rPr>
              <a:t>olan</a:t>
            </a:r>
            <a:r>
              <a:rPr sz="2100" spc="-5" dirty="0">
                <a:latin typeface="Tahoma"/>
                <a:cs typeface="Tahoma"/>
              </a:rPr>
              <a:t> </a:t>
            </a:r>
            <a:r>
              <a:rPr sz="2100" dirty="0">
                <a:latin typeface="Tahoma"/>
                <a:cs typeface="Tahoma"/>
              </a:rPr>
              <a:t>veya</a:t>
            </a:r>
            <a:r>
              <a:rPr sz="2100" spc="-5" dirty="0">
                <a:latin typeface="Tahoma"/>
                <a:cs typeface="Tahoma"/>
              </a:rPr>
              <a:t> </a:t>
            </a:r>
            <a:r>
              <a:rPr sz="2100" dirty="0">
                <a:latin typeface="Tahoma"/>
                <a:cs typeface="Tahoma"/>
              </a:rPr>
              <a:t>bu</a:t>
            </a:r>
            <a:r>
              <a:rPr sz="2100" spc="-5" dirty="0">
                <a:latin typeface="Tahoma"/>
                <a:cs typeface="Tahoma"/>
              </a:rPr>
              <a:t> </a:t>
            </a:r>
            <a:r>
              <a:rPr sz="2100" dirty="0">
                <a:latin typeface="Tahoma"/>
                <a:cs typeface="Tahoma"/>
              </a:rPr>
              <a:t>alanda</a:t>
            </a:r>
            <a:r>
              <a:rPr sz="2100" spc="-80" dirty="0">
                <a:latin typeface="Tahoma"/>
                <a:cs typeface="Tahoma"/>
              </a:rPr>
              <a:t> </a:t>
            </a:r>
            <a:r>
              <a:rPr sz="2100" dirty="0">
                <a:latin typeface="Tahoma"/>
                <a:cs typeface="Tahoma"/>
              </a:rPr>
              <a:t>beceri,</a:t>
            </a:r>
            <a:r>
              <a:rPr sz="2100" spc="-65" dirty="0">
                <a:latin typeface="Tahoma"/>
                <a:cs typeface="Tahoma"/>
              </a:rPr>
              <a:t> </a:t>
            </a:r>
            <a:r>
              <a:rPr sz="2100" dirty="0">
                <a:latin typeface="Tahoma"/>
                <a:cs typeface="Tahoma"/>
              </a:rPr>
              <a:t>deneyim</a:t>
            </a:r>
            <a:r>
              <a:rPr sz="2100" spc="-70" dirty="0">
                <a:latin typeface="Tahoma"/>
                <a:cs typeface="Tahoma"/>
              </a:rPr>
              <a:t> </a:t>
            </a:r>
            <a:r>
              <a:rPr sz="2100" dirty="0">
                <a:latin typeface="Tahoma"/>
                <a:cs typeface="Tahoma"/>
              </a:rPr>
              <a:t>ve</a:t>
            </a:r>
            <a:r>
              <a:rPr sz="2100" spc="-15" dirty="0">
                <a:latin typeface="Tahoma"/>
                <a:cs typeface="Tahoma"/>
              </a:rPr>
              <a:t> </a:t>
            </a:r>
            <a:r>
              <a:rPr sz="2100" spc="-10" dirty="0">
                <a:latin typeface="Tahoma"/>
                <a:cs typeface="Tahoma"/>
              </a:rPr>
              <a:t>çalışmaları</a:t>
            </a:r>
            <a:endParaRPr sz="2100">
              <a:latin typeface="Tahoma"/>
              <a:cs typeface="Tahoma"/>
            </a:endParaRPr>
          </a:p>
          <a:p>
            <a:pPr marL="12700" marR="661035">
              <a:lnSpc>
                <a:spcPts val="2480"/>
              </a:lnSpc>
              <a:spcBef>
                <a:spcPts val="60"/>
              </a:spcBef>
              <a:tabLst>
                <a:tab pos="1125220" algn="l"/>
              </a:tabLst>
            </a:pPr>
            <a:r>
              <a:rPr sz="2100" spc="-10" dirty="0">
                <a:latin typeface="Tahoma"/>
                <a:cs typeface="Tahoma"/>
              </a:rPr>
              <a:t>bulunan</a:t>
            </a:r>
            <a:r>
              <a:rPr sz="2100" dirty="0">
                <a:latin typeface="Tahoma"/>
                <a:cs typeface="Tahoma"/>
              </a:rPr>
              <a:t>	ve</a:t>
            </a:r>
            <a:r>
              <a:rPr sz="2100" spc="-85" dirty="0">
                <a:latin typeface="Tahoma"/>
                <a:cs typeface="Tahoma"/>
              </a:rPr>
              <a:t> </a:t>
            </a:r>
            <a:r>
              <a:rPr sz="2100" dirty="0">
                <a:latin typeface="Tahoma"/>
                <a:cs typeface="Tahoma"/>
              </a:rPr>
              <a:t>bu</a:t>
            </a:r>
            <a:r>
              <a:rPr sz="2100" spc="-75" dirty="0">
                <a:latin typeface="Tahoma"/>
                <a:cs typeface="Tahoma"/>
              </a:rPr>
              <a:t> </a:t>
            </a:r>
            <a:r>
              <a:rPr sz="2100" dirty="0">
                <a:latin typeface="Tahoma"/>
                <a:cs typeface="Tahoma"/>
              </a:rPr>
              <a:t>durumunu</a:t>
            </a:r>
            <a:r>
              <a:rPr sz="2100" spc="-5" dirty="0">
                <a:latin typeface="Tahoma"/>
                <a:cs typeface="Tahoma"/>
              </a:rPr>
              <a:t> </a:t>
            </a:r>
            <a:r>
              <a:rPr sz="2100" dirty="0">
                <a:latin typeface="Tahoma"/>
                <a:cs typeface="Tahoma"/>
              </a:rPr>
              <a:t>belgelendiren</a:t>
            </a:r>
            <a:r>
              <a:rPr sz="2100" spc="-75" dirty="0">
                <a:latin typeface="Tahoma"/>
                <a:cs typeface="Tahoma"/>
              </a:rPr>
              <a:t> </a:t>
            </a:r>
            <a:r>
              <a:rPr sz="2100" dirty="0">
                <a:latin typeface="Tahoma"/>
                <a:cs typeface="Tahoma"/>
              </a:rPr>
              <a:t>diğer</a:t>
            </a:r>
            <a:r>
              <a:rPr sz="2100" spc="-40" dirty="0">
                <a:latin typeface="Tahoma"/>
                <a:cs typeface="Tahoma"/>
              </a:rPr>
              <a:t> </a:t>
            </a:r>
            <a:r>
              <a:rPr sz="2100" dirty="0">
                <a:latin typeface="Tahoma"/>
                <a:cs typeface="Tahoma"/>
              </a:rPr>
              <a:t>alan</a:t>
            </a:r>
            <a:r>
              <a:rPr sz="2100" spc="-5" dirty="0">
                <a:latin typeface="Tahoma"/>
                <a:cs typeface="Tahoma"/>
              </a:rPr>
              <a:t> </a:t>
            </a:r>
            <a:r>
              <a:rPr sz="2100" spc="-10" dirty="0">
                <a:latin typeface="Tahoma"/>
                <a:cs typeface="Tahoma"/>
              </a:rPr>
              <a:t>öğretmenleri </a:t>
            </a:r>
            <a:r>
              <a:rPr sz="2100" dirty="0">
                <a:latin typeface="Tahoma"/>
                <a:cs typeface="Tahoma"/>
              </a:rPr>
              <a:t>tarafından</a:t>
            </a:r>
            <a:r>
              <a:rPr sz="2100" spc="-65" dirty="0">
                <a:latin typeface="Tahoma"/>
                <a:cs typeface="Tahoma"/>
              </a:rPr>
              <a:t> </a:t>
            </a:r>
            <a:r>
              <a:rPr sz="2100" dirty="0">
                <a:latin typeface="Tahoma"/>
                <a:cs typeface="Tahoma"/>
              </a:rPr>
              <a:t>da</a:t>
            </a:r>
            <a:r>
              <a:rPr sz="2100" spc="-65" dirty="0">
                <a:latin typeface="Tahoma"/>
                <a:cs typeface="Tahoma"/>
              </a:rPr>
              <a:t> </a:t>
            </a:r>
            <a:r>
              <a:rPr sz="2100" spc="-10" dirty="0">
                <a:latin typeface="Tahoma"/>
                <a:cs typeface="Tahoma"/>
              </a:rPr>
              <a:t>yürütülebilir.</a:t>
            </a:r>
            <a:endParaRPr sz="2100">
              <a:latin typeface="Tahoma"/>
              <a:cs typeface="Tahoma"/>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916045" y="1328737"/>
            <a:ext cx="2956560" cy="448945"/>
          </a:xfrm>
          <a:prstGeom prst="rect">
            <a:avLst/>
          </a:prstGeom>
        </p:spPr>
        <p:txBody>
          <a:bodyPr vert="horz" wrap="square" lIns="0" tIns="15875" rIns="0" bIns="0" rtlCol="0">
            <a:spAutoFit/>
          </a:bodyPr>
          <a:lstStyle/>
          <a:p>
            <a:pPr marL="12700">
              <a:lnSpc>
                <a:spcPct val="100000"/>
              </a:lnSpc>
              <a:spcBef>
                <a:spcPts val="125"/>
              </a:spcBef>
            </a:pPr>
            <a:r>
              <a:rPr b="1" dirty="0">
                <a:latin typeface="Cambria"/>
                <a:cs typeface="Cambria"/>
              </a:rPr>
              <a:t>GÜZEL</a:t>
            </a:r>
            <a:r>
              <a:rPr b="1" spc="110" dirty="0">
                <a:latin typeface="Cambria"/>
                <a:cs typeface="Cambria"/>
              </a:rPr>
              <a:t> </a:t>
            </a:r>
            <a:r>
              <a:rPr b="1" spc="-10" dirty="0">
                <a:latin typeface="Cambria"/>
                <a:cs typeface="Cambria"/>
              </a:rPr>
              <a:t>SANATLAR</a:t>
            </a:r>
          </a:p>
        </p:txBody>
      </p:sp>
      <p:sp>
        <p:nvSpPr>
          <p:cNvPr id="3" name="object 3"/>
          <p:cNvSpPr txBox="1"/>
          <p:nvPr/>
        </p:nvSpPr>
        <p:spPr>
          <a:xfrm>
            <a:off x="1049019" y="2056384"/>
            <a:ext cx="1584960" cy="3656329"/>
          </a:xfrm>
          <a:prstGeom prst="rect">
            <a:avLst/>
          </a:prstGeom>
        </p:spPr>
        <p:txBody>
          <a:bodyPr vert="horz" wrap="square" lIns="0" tIns="15875" rIns="0" bIns="0" rtlCol="0">
            <a:spAutoFit/>
          </a:bodyPr>
          <a:lstStyle/>
          <a:p>
            <a:pPr marL="12700">
              <a:lnSpc>
                <a:spcPts val="1664"/>
              </a:lnSpc>
              <a:spcBef>
                <a:spcPts val="125"/>
              </a:spcBef>
            </a:pPr>
            <a:r>
              <a:rPr sz="1400" dirty="0">
                <a:latin typeface="Tahoma"/>
                <a:cs typeface="Tahoma"/>
              </a:rPr>
              <a:t>a)Plastik</a:t>
            </a:r>
            <a:r>
              <a:rPr sz="1400" spc="-10" dirty="0">
                <a:latin typeface="Tahoma"/>
                <a:cs typeface="Tahoma"/>
              </a:rPr>
              <a:t> Sanatlar</a:t>
            </a:r>
            <a:endParaRPr sz="1400">
              <a:latin typeface="Tahoma"/>
              <a:cs typeface="Tahoma"/>
            </a:endParaRPr>
          </a:p>
          <a:p>
            <a:pPr marL="67945" marR="819150">
              <a:lnSpc>
                <a:spcPts val="1650"/>
              </a:lnSpc>
              <a:spcBef>
                <a:spcPts val="65"/>
              </a:spcBef>
            </a:pPr>
            <a:r>
              <a:rPr sz="1400" spc="-10" dirty="0">
                <a:latin typeface="Tahoma"/>
                <a:cs typeface="Tahoma"/>
              </a:rPr>
              <a:t>1-Resim 2-Heykel</a:t>
            </a:r>
            <a:endParaRPr sz="1400">
              <a:latin typeface="Tahoma"/>
              <a:cs typeface="Tahoma"/>
            </a:endParaRPr>
          </a:p>
          <a:p>
            <a:pPr marL="67945">
              <a:lnSpc>
                <a:spcPts val="1664"/>
              </a:lnSpc>
            </a:pPr>
            <a:r>
              <a:rPr sz="1400" spc="-10" dirty="0">
                <a:latin typeface="Tahoma"/>
                <a:cs typeface="Tahoma"/>
              </a:rPr>
              <a:t>3-Mimari</a:t>
            </a:r>
            <a:endParaRPr sz="1400">
              <a:latin typeface="Tahoma"/>
              <a:cs typeface="Tahoma"/>
            </a:endParaRPr>
          </a:p>
          <a:p>
            <a:pPr marL="67945" marR="128270" indent="-55880">
              <a:lnSpc>
                <a:spcPts val="1730"/>
              </a:lnSpc>
              <a:buSzPct val="92857"/>
              <a:buAutoNum type="alphaLcParenR" startAt="2"/>
              <a:tabLst>
                <a:tab pos="67945" algn="l"/>
                <a:tab pos="182880" algn="l"/>
              </a:tabLst>
            </a:pPr>
            <a:r>
              <a:rPr sz="1400" dirty="0">
                <a:latin typeface="Tahoma"/>
                <a:cs typeface="Tahoma"/>
              </a:rPr>
              <a:t>	Fonetik</a:t>
            </a:r>
            <a:r>
              <a:rPr sz="1400" spc="-105" dirty="0">
                <a:latin typeface="Tahoma"/>
                <a:cs typeface="Tahoma"/>
              </a:rPr>
              <a:t> </a:t>
            </a:r>
            <a:r>
              <a:rPr sz="1400" spc="-10" dirty="0">
                <a:latin typeface="Tahoma"/>
                <a:cs typeface="Tahoma"/>
              </a:rPr>
              <a:t>Sanatlar 1-Müzik</a:t>
            </a:r>
            <a:endParaRPr sz="1400">
              <a:latin typeface="Tahoma"/>
              <a:cs typeface="Tahoma"/>
            </a:endParaRPr>
          </a:p>
          <a:p>
            <a:pPr marL="67945">
              <a:lnSpc>
                <a:spcPts val="1570"/>
              </a:lnSpc>
            </a:pPr>
            <a:r>
              <a:rPr sz="1400" spc="-10" dirty="0">
                <a:latin typeface="Tahoma"/>
                <a:cs typeface="Tahoma"/>
              </a:rPr>
              <a:t>2-Edebiyat</a:t>
            </a:r>
            <a:endParaRPr sz="1400">
              <a:latin typeface="Tahoma"/>
              <a:cs typeface="Tahoma"/>
            </a:endParaRPr>
          </a:p>
          <a:p>
            <a:pPr marL="164465" indent="-152400">
              <a:lnSpc>
                <a:spcPts val="1664"/>
              </a:lnSpc>
              <a:buSzPct val="92857"/>
              <a:buAutoNum type="alphaLcParenR" startAt="3"/>
              <a:tabLst>
                <a:tab pos="164465" algn="l"/>
              </a:tabLst>
            </a:pPr>
            <a:r>
              <a:rPr sz="1400" dirty="0">
                <a:latin typeface="Tahoma"/>
                <a:cs typeface="Tahoma"/>
              </a:rPr>
              <a:t>Dramatik</a:t>
            </a:r>
            <a:r>
              <a:rPr sz="1400" spc="-75" dirty="0">
                <a:latin typeface="Tahoma"/>
                <a:cs typeface="Tahoma"/>
              </a:rPr>
              <a:t> </a:t>
            </a:r>
            <a:r>
              <a:rPr sz="1400" spc="-10" dirty="0">
                <a:latin typeface="Tahoma"/>
                <a:cs typeface="Tahoma"/>
              </a:rPr>
              <a:t>Sanatlar</a:t>
            </a:r>
            <a:endParaRPr sz="1400">
              <a:latin typeface="Tahoma"/>
              <a:cs typeface="Tahoma"/>
            </a:endParaRPr>
          </a:p>
          <a:p>
            <a:pPr marL="67945" marR="800735">
              <a:lnSpc>
                <a:spcPct val="100499"/>
              </a:lnSpc>
              <a:spcBef>
                <a:spcPts val="40"/>
              </a:spcBef>
            </a:pPr>
            <a:r>
              <a:rPr sz="1400" spc="-10" dirty="0">
                <a:latin typeface="Tahoma"/>
                <a:cs typeface="Tahoma"/>
              </a:rPr>
              <a:t>1-Tiyatro 2-Opera 3-</a:t>
            </a:r>
            <a:r>
              <a:rPr sz="1400" spc="-20" dirty="0">
                <a:latin typeface="Tahoma"/>
                <a:cs typeface="Tahoma"/>
              </a:rPr>
              <a:t>Bale</a:t>
            </a:r>
            <a:endParaRPr sz="1400">
              <a:latin typeface="Tahoma"/>
              <a:cs typeface="Tahoma"/>
            </a:endParaRPr>
          </a:p>
          <a:p>
            <a:pPr marL="67945">
              <a:lnSpc>
                <a:spcPts val="1635"/>
              </a:lnSpc>
            </a:pPr>
            <a:r>
              <a:rPr sz="1400" spc="-10" dirty="0">
                <a:latin typeface="Tahoma"/>
                <a:cs typeface="Tahoma"/>
              </a:rPr>
              <a:t>4-Drama</a:t>
            </a:r>
            <a:endParaRPr sz="1400">
              <a:latin typeface="Tahoma"/>
              <a:cs typeface="Tahoma"/>
            </a:endParaRPr>
          </a:p>
          <a:p>
            <a:pPr marL="67945">
              <a:lnSpc>
                <a:spcPts val="1664"/>
              </a:lnSpc>
            </a:pPr>
            <a:r>
              <a:rPr sz="1400" spc="-10" dirty="0">
                <a:latin typeface="Tahoma"/>
                <a:cs typeface="Tahoma"/>
              </a:rPr>
              <a:t>5-Sinema</a:t>
            </a:r>
            <a:endParaRPr sz="1400">
              <a:latin typeface="Tahoma"/>
              <a:cs typeface="Tahoma"/>
            </a:endParaRPr>
          </a:p>
          <a:p>
            <a:pPr marL="12700">
              <a:lnSpc>
                <a:spcPts val="1664"/>
              </a:lnSpc>
              <a:spcBef>
                <a:spcPts val="45"/>
              </a:spcBef>
            </a:pPr>
            <a:r>
              <a:rPr sz="1400" spc="-10" dirty="0">
                <a:latin typeface="Tahoma"/>
                <a:cs typeface="Tahoma"/>
              </a:rPr>
              <a:t>ç)Havacılık</a:t>
            </a:r>
            <a:endParaRPr sz="1400">
              <a:latin typeface="Tahoma"/>
              <a:cs typeface="Tahoma"/>
            </a:endParaRPr>
          </a:p>
          <a:p>
            <a:pPr marL="229235" indent="-163830">
              <a:lnSpc>
                <a:spcPts val="1664"/>
              </a:lnSpc>
              <a:buSzPct val="92857"/>
              <a:buAutoNum type="arabicPlain"/>
              <a:tabLst>
                <a:tab pos="229235" algn="l"/>
              </a:tabLst>
            </a:pPr>
            <a:r>
              <a:rPr sz="1400" dirty="0">
                <a:latin typeface="Tahoma"/>
                <a:cs typeface="Tahoma"/>
              </a:rPr>
              <a:t>Model</a:t>
            </a:r>
            <a:r>
              <a:rPr sz="1400" spc="-20" dirty="0">
                <a:latin typeface="Tahoma"/>
                <a:cs typeface="Tahoma"/>
              </a:rPr>
              <a:t> Uçak</a:t>
            </a:r>
            <a:endParaRPr sz="1400">
              <a:latin typeface="Tahoma"/>
              <a:cs typeface="Tahoma"/>
            </a:endParaRPr>
          </a:p>
          <a:p>
            <a:pPr marL="229235" indent="-163195">
              <a:lnSpc>
                <a:spcPts val="1664"/>
              </a:lnSpc>
              <a:spcBef>
                <a:spcPts val="45"/>
              </a:spcBef>
              <a:buSzPct val="92857"/>
              <a:buAutoNum type="arabicPlain"/>
              <a:tabLst>
                <a:tab pos="229235" algn="l"/>
              </a:tabLst>
            </a:pPr>
            <a:r>
              <a:rPr sz="1400" dirty="0">
                <a:latin typeface="Tahoma"/>
                <a:cs typeface="Tahoma"/>
              </a:rPr>
              <a:t>Model</a:t>
            </a:r>
            <a:r>
              <a:rPr sz="1400" spc="-25" dirty="0">
                <a:latin typeface="Tahoma"/>
                <a:cs typeface="Tahoma"/>
              </a:rPr>
              <a:t> </a:t>
            </a:r>
            <a:r>
              <a:rPr sz="1400" spc="-10" dirty="0">
                <a:latin typeface="Tahoma"/>
                <a:cs typeface="Tahoma"/>
              </a:rPr>
              <a:t>Rokey</a:t>
            </a:r>
            <a:endParaRPr sz="1400">
              <a:latin typeface="Tahoma"/>
              <a:cs typeface="Tahoma"/>
            </a:endParaRPr>
          </a:p>
          <a:p>
            <a:pPr marL="229235" indent="-163195">
              <a:lnSpc>
                <a:spcPts val="1664"/>
              </a:lnSpc>
              <a:buSzPct val="92857"/>
              <a:buAutoNum type="arabicPlain"/>
              <a:tabLst>
                <a:tab pos="229235" algn="l"/>
              </a:tabLst>
            </a:pPr>
            <a:r>
              <a:rPr sz="1400" dirty="0">
                <a:latin typeface="Tahoma"/>
                <a:cs typeface="Tahoma"/>
              </a:rPr>
              <a:t>R/C</a:t>
            </a:r>
            <a:r>
              <a:rPr sz="1400" spc="-20" dirty="0">
                <a:latin typeface="Tahoma"/>
                <a:cs typeface="Tahoma"/>
              </a:rPr>
              <a:t> </a:t>
            </a:r>
            <a:r>
              <a:rPr sz="1400" dirty="0">
                <a:latin typeface="Tahoma"/>
                <a:cs typeface="Tahoma"/>
              </a:rPr>
              <a:t>Model</a:t>
            </a:r>
            <a:r>
              <a:rPr sz="1400" spc="-15" dirty="0">
                <a:latin typeface="Tahoma"/>
                <a:cs typeface="Tahoma"/>
              </a:rPr>
              <a:t> </a:t>
            </a:r>
            <a:r>
              <a:rPr sz="1400" spc="-20" dirty="0">
                <a:latin typeface="Tahoma"/>
                <a:cs typeface="Tahoma"/>
              </a:rPr>
              <a:t>Uçak</a:t>
            </a:r>
            <a:endParaRPr sz="1400">
              <a:latin typeface="Tahoma"/>
              <a:cs typeface="Tahoma"/>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288414" y="1617662"/>
            <a:ext cx="8244840" cy="1307465"/>
          </a:xfrm>
          <a:prstGeom prst="rect">
            <a:avLst/>
          </a:prstGeom>
        </p:spPr>
        <p:txBody>
          <a:bodyPr vert="horz" wrap="square" lIns="0" tIns="6350" rIns="0" bIns="0" rtlCol="0">
            <a:spAutoFit/>
          </a:bodyPr>
          <a:lstStyle/>
          <a:p>
            <a:pPr marL="12700" marR="5080" algn="ctr">
              <a:lnSpc>
                <a:spcPct val="102299"/>
              </a:lnSpc>
              <a:spcBef>
                <a:spcPts val="50"/>
              </a:spcBef>
            </a:pPr>
            <a:r>
              <a:rPr dirty="0"/>
              <a:t>Zorunlu</a:t>
            </a:r>
            <a:r>
              <a:rPr spc="140" dirty="0"/>
              <a:t> </a:t>
            </a:r>
            <a:r>
              <a:rPr dirty="0"/>
              <a:t>Olmadıkça</a:t>
            </a:r>
            <a:r>
              <a:rPr spc="105" dirty="0"/>
              <a:t> </a:t>
            </a:r>
            <a:r>
              <a:rPr dirty="0"/>
              <a:t>Diğer</a:t>
            </a:r>
            <a:r>
              <a:rPr spc="80" dirty="0"/>
              <a:t> </a:t>
            </a:r>
            <a:r>
              <a:rPr dirty="0"/>
              <a:t>Kamu</a:t>
            </a:r>
            <a:r>
              <a:rPr spc="155" dirty="0"/>
              <a:t> </a:t>
            </a:r>
            <a:r>
              <a:rPr dirty="0"/>
              <a:t>Kurum</a:t>
            </a:r>
            <a:r>
              <a:rPr spc="125" dirty="0"/>
              <a:t> </a:t>
            </a:r>
            <a:r>
              <a:rPr spc="-10" dirty="0"/>
              <a:t>Kuruluşlarının </a:t>
            </a:r>
            <a:r>
              <a:rPr dirty="0"/>
              <a:t>Kurs</a:t>
            </a:r>
            <a:r>
              <a:rPr spc="80" dirty="0"/>
              <a:t> </a:t>
            </a:r>
            <a:r>
              <a:rPr dirty="0"/>
              <a:t>Verebildiği</a:t>
            </a:r>
            <a:r>
              <a:rPr spc="45" dirty="0"/>
              <a:t> </a:t>
            </a:r>
            <a:r>
              <a:rPr dirty="0"/>
              <a:t>Alanlarda</a:t>
            </a:r>
            <a:r>
              <a:rPr spc="145" dirty="0"/>
              <a:t> </a:t>
            </a:r>
            <a:r>
              <a:rPr dirty="0"/>
              <a:t>Yer</a:t>
            </a:r>
            <a:r>
              <a:rPr spc="120" dirty="0"/>
              <a:t> </a:t>
            </a:r>
            <a:r>
              <a:rPr dirty="0"/>
              <a:t>Alan</a:t>
            </a:r>
            <a:r>
              <a:rPr spc="175" dirty="0"/>
              <a:t> </a:t>
            </a:r>
            <a:r>
              <a:rPr spc="-10" dirty="0"/>
              <a:t>Kurslar</a:t>
            </a:r>
          </a:p>
          <a:p>
            <a:pPr marL="3175" algn="ctr">
              <a:lnSpc>
                <a:spcPct val="100000"/>
              </a:lnSpc>
              <a:spcBef>
                <a:spcPts val="80"/>
              </a:spcBef>
            </a:pPr>
            <a:r>
              <a:rPr spc="-10" dirty="0"/>
              <a:t>Açılmayacaktır</a:t>
            </a:r>
          </a:p>
        </p:txBody>
      </p:sp>
      <p:sp>
        <p:nvSpPr>
          <p:cNvPr id="3" name="object 3"/>
          <p:cNvSpPr txBox="1"/>
          <p:nvPr/>
        </p:nvSpPr>
        <p:spPr>
          <a:xfrm>
            <a:off x="1191894" y="3414712"/>
            <a:ext cx="8269605" cy="1623695"/>
          </a:xfrm>
          <a:prstGeom prst="rect">
            <a:avLst/>
          </a:prstGeom>
        </p:spPr>
        <p:txBody>
          <a:bodyPr vert="horz" wrap="square" lIns="0" tIns="12700" rIns="0" bIns="0" rtlCol="0">
            <a:spAutoFit/>
          </a:bodyPr>
          <a:lstStyle/>
          <a:p>
            <a:pPr marL="461009" algn="ctr">
              <a:lnSpc>
                <a:spcPct val="100000"/>
              </a:lnSpc>
              <a:spcBef>
                <a:spcPts val="100"/>
              </a:spcBef>
            </a:pPr>
            <a:r>
              <a:rPr sz="2100" b="1" dirty="0">
                <a:solidFill>
                  <a:srgbClr val="77923B"/>
                </a:solidFill>
                <a:latin typeface="Tahoma"/>
                <a:cs typeface="Tahoma"/>
              </a:rPr>
              <a:t>DİYANET</a:t>
            </a:r>
            <a:r>
              <a:rPr sz="2100" b="1" spc="-45" dirty="0">
                <a:solidFill>
                  <a:srgbClr val="77923B"/>
                </a:solidFill>
                <a:latin typeface="Tahoma"/>
                <a:cs typeface="Tahoma"/>
              </a:rPr>
              <a:t> </a:t>
            </a:r>
            <a:r>
              <a:rPr sz="2100" b="1" dirty="0">
                <a:solidFill>
                  <a:srgbClr val="77923B"/>
                </a:solidFill>
                <a:latin typeface="Tahoma"/>
                <a:cs typeface="Tahoma"/>
              </a:rPr>
              <a:t>İŞLERİ</a:t>
            </a:r>
            <a:r>
              <a:rPr sz="2100" b="1" spc="-70" dirty="0">
                <a:solidFill>
                  <a:srgbClr val="77923B"/>
                </a:solidFill>
                <a:latin typeface="Tahoma"/>
                <a:cs typeface="Tahoma"/>
              </a:rPr>
              <a:t> </a:t>
            </a:r>
            <a:r>
              <a:rPr sz="2100" b="1" spc="-10" dirty="0">
                <a:solidFill>
                  <a:srgbClr val="77923B"/>
                </a:solidFill>
                <a:latin typeface="Tahoma"/>
                <a:cs typeface="Tahoma"/>
              </a:rPr>
              <a:t>BAŞKANLIĞI</a:t>
            </a:r>
            <a:endParaRPr sz="2100">
              <a:latin typeface="Tahoma"/>
              <a:cs typeface="Tahoma"/>
            </a:endParaRPr>
          </a:p>
          <a:p>
            <a:pPr marL="12700" marR="5080" indent="-3175">
              <a:lnSpc>
                <a:spcPct val="99800"/>
              </a:lnSpc>
              <a:spcBef>
                <a:spcPts val="2515"/>
              </a:spcBef>
              <a:buSzPct val="95238"/>
              <a:buFont typeface="Wingdings"/>
              <a:buChar char=""/>
              <a:tabLst>
                <a:tab pos="222250" algn="l"/>
              </a:tabLst>
            </a:pPr>
            <a:r>
              <a:rPr sz="2100" dirty="0">
                <a:latin typeface="Tahoma"/>
                <a:cs typeface="Tahoma"/>
              </a:rPr>
              <a:t>	Müftülük</a:t>
            </a:r>
            <a:r>
              <a:rPr sz="2100" spc="-20" dirty="0">
                <a:latin typeface="Tahoma"/>
                <a:cs typeface="Tahoma"/>
              </a:rPr>
              <a:t> </a:t>
            </a:r>
            <a:r>
              <a:rPr sz="2100" dirty="0">
                <a:latin typeface="Tahoma"/>
                <a:cs typeface="Tahoma"/>
              </a:rPr>
              <a:t>Bünyesinde</a:t>
            </a:r>
            <a:r>
              <a:rPr sz="2100" spc="-10" dirty="0">
                <a:latin typeface="Tahoma"/>
                <a:cs typeface="Tahoma"/>
              </a:rPr>
              <a:t> </a:t>
            </a:r>
            <a:r>
              <a:rPr sz="2100" dirty="0">
                <a:latin typeface="Tahoma"/>
                <a:cs typeface="Tahoma"/>
              </a:rPr>
              <a:t>Açılabilecek</a:t>
            </a:r>
            <a:r>
              <a:rPr sz="2100" spc="-90" dirty="0">
                <a:latin typeface="Tahoma"/>
                <a:cs typeface="Tahoma"/>
              </a:rPr>
              <a:t> </a:t>
            </a:r>
            <a:r>
              <a:rPr sz="2100" dirty="0">
                <a:latin typeface="Tahoma"/>
                <a:cs typeface="Tahoma"/>
              </a:rPr>
              <a:t>Din</a:t>
            </a:r>
            <a:r>
              <a:rPr sz="2100" spc="-65" dirty="0">
                <a:latin typeface="Tahoma"/>
                <a:cs typeface="Tahoma"/>
              </a:rPr>
              <a:t> </a:t>
            </a:r>
            <a:r>
              <a:rPr sz="2100" dirty="0">
                <a:latin typeface="Tahoma"/>
                <a:cs typeface="Tahoma"/>
              </a:rPr>
              <a:t>Eğitimi</a:t>
            </a:r>
            <a:r>
              <a:rPr sz="2100" spc="-55" dirty="0">
                <a:latin typeface="Tahoma"/>
                <a:cs typeface="Tahoma"/>
              </a:rPr>
              <a:t> </a:t>
            </a:r>
            <a:r>
              <a:rPr sz="2100" dirty="0">
                <a:latin typeface="Tahoma"/>
                <a:cs typeface="Tahoma"/>
              </a:rPr>
              <a:t>Alanındaki</a:t>
            </a:r>
            <a:r>
              <a:rPr sz="2100" spc="-45" dirty="0">
                <a:latin typeface="Tahoma"/>
                <a:cs typeface="Tahoma"/>
              </a:rPr>
              <a:t> </a:t>
            </a:r>
            <a:r>
              <a:rPr sz="2100" dirty="0">
                <a:latin typeface="Tahoma"/>
                <a:cs typeface="Tahoma"/>
              </a:rPr>
              <a:t>Tüm</a:t>
            </a:r>
            <a:r>
              <a:rPr sz="2100" spc="-65" dirty="0">
                <a:latin typeface="Tahoma"/>
                <a:cs typeface="Tahoma"/>
              </a:rPr>
              <a:t> </a:t>
            </a:r>
            <a:r>
              <a:rPr sz="2100" spc="-10" dirty="0">
                <a:latin typeface="Tahoma"/>
                <a:cs typeface="Tahoma"/>
              </a:rPr>
              <a:t>Kurslar (Kuran-</a:t>
            </a:r>
            <a:r>
              <a:rPr sz="2100" dirty="0">
                <a:latin typeface="Tahoma"/>
                <a:cs typeface="Tahoma"/>
              </a:rPr>
              <a:t>ı</a:t>
            </a:r>
            <a:r>
              <a:rPr sz="2100" spc="-75" dirty="0">
                <a:latin typeface="Tahoma"/>
                <a:cs typeface="Tahoma"/>
              </a:rPr>
              <a:t> </a:t>
            </a:r>
            <a:r>
              <a:rPr sz="2100" dirty="0">
                <a:latin typeface="Tahoma"/>
                <a:cs typeface="Tahoma"/>
              </a:rPr>
              <a:t>Kerim,</a:t>
            </a:r>
            <a:r>
              <a:rPr sz="2100" spc="-10" dirty="0">
                <a:latin typeface="Tahoma"/>
                <a:cs typeface="Tahoma"/>
              </a:rPr>
              <a:t> </a:t>
            </a:r>
            <a:r>
              <a:rPr sz="2100" dirty="0">
                <a:latin typeface="Tahoma"/>
                <a:cs typeface="Tahoma"/>
              </a:rPr>
              <a:t>Hafızlık</a:t>
            </a:r>
            <a:r>
              <a:rPr sz="2100" spc="-110" dirty="0">
                <a:latin typeface="Tahoma"/>
                <a:cs typeface="Tahoma"/>
              </a:rPr>
              <a:t> </a:t>
            </a:r>
            <a:r>
              <a:rPr sz="2100" dirty="0">
                <a:latin typeface="Tahoma"/>
                <a:cs typeface="Tahoma"/>
              </a:rPr>
              <a:t>vb.)</a:t>
            </a:r>
            <a:r>
              <a:rPr sz="2100" spc="-30" dirty="0">
                <a:latin typeface="Tahoma"/>
                <a:cs typeface="Tahoma"/>
              </a:rPr>
              <a:t> </a:t>
            </a:r>
            <a:r>
              <a:rPr sz="2100" dirty="0">
                <a:latin typeface="Tahoma"/>
                <a:cs typeface="Tahoma"/>
              </a:rPr>
              <a:t>Kursların</a:t>
            </a:r>
            <a:r>
              <a:rPr sz="2100" spc="-20" dirty="0">
                <a:latin typeface="Tahoma"/>
                <a:cs typeface="Tahoma"/>
              </a:rPr>
              <a:t> </a:t>
            </a:r>
            <a:r>
              <a:rPr sz="2100" dirty="0">
                <a:latin typeface="Tahoma"/>
                <a:cs typeface="Tahoma"/>
              </a:rPr>
              <a:t>müftülük</a:t>
            </a:r>
            <a:r>
              <a:rPr sz="2100" spc="-45" dirty="0">
                <a:latin typeface="Tahoma"/>
                <a:cs typeface="Tahoma"/>
              </a:rPr>
              <a:t> </a:t>
            </a:r>
            <a:r>
              <a:rPr sz="2100" dirty="0">
                <a:latin typeface="Tahoma"/>
                <a:cs typeface="Tahoma"/>
              </a:rPr>
              <a:t>bünyesinde</a:t>
            </a:r>
            <a:r>
              <a:rPr sz="2100" spc="-30" dirty="0">
                <a:latin typeface="Tahoma"/>
                <a:cs typeface="Tahoma"/>
              </a:rPr>
              <a:t> </a:t>
            </a:r>
            <a:r>
              <a:rPr sz="2100" spc="-10" dirty="0">
                <a:latin typeface="Tahoma"/>
                <a:cs typeface="Tahoma"/>
              </a:rPr>
              <a:t>giderlerini </a:t>
            </a:r>
            <a:r>
              <a:rPr sz="2100" dirty="0">
                <a:latin typeface="Tahoma"/>
                <a:cs typeface="Tahoma"/>
              </a:rPr>
              <a:t>kendilerinin</a:t>
            </a:r>
            <a:r>
              <a:rPr sz="2100" spc="-75" dirty="0">
                <a:latin typeface="Tahoma"/>
                <a:cs typeface="Tahoma"/>
              </a:rPr>
              <a:t> </a:t>
            </a:r>
            <a:r>
              <a:rPr sz="2100" dirty="0">
                <a:latin typeface="Tahoma"/>
                <a:cs typeface="Tahoma"/>
              </a:rPr>
              <a:t>ödemesi</a:t>
            </a:r>
            <a:r>
              <a:rPr sz="2100" spc="-30" dirty="0">
                <a:latin typeface="Tahoma"/>
                <a:cs typeface="Tahoma"/>
              </a:rPr>
              <a:t> </a:t>
            </a:r>
            <a:r>
              <a:rPr sz="2100" dirty="0">
                <a:latin typeface="Tahoma"/>
                <a:cs typeface="Tahoma"/>
              </a:rPr>
              <a:t>şartıyla</a:t>
            </a:r>
            <a:r>
              <a:rPr sz="2100" spc="-10" dirty="0">
                <a:latin typeface="Tahoma"/>
                <a:cs typeface="Tahoma"/>
              </a:rPr>
              <a:t> açılması.</a:t>
            </a:r>
            <a:endParaRPr sz="2100">
              <a:latin typeface="Tahoma"/>
              <a:cs typeface="Tahoma"/>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5715" rIns="0" bIns="0" rtlCol="0">
            <a:spAutoFit/>
          </a:bodyPr>
          <a:lstStyle/>
          <a:p>
            <a:pPr marL="12700" marR="5080" algn="ctr">
              <a:lnSpc>
                <a:spcPct val="102400"/>
              </a:lnSpc>
              <a:spcBef>
                <a:spcPts val="45"/>
              </a:spcBef>
            </a:pPr>
            <a:r>
              <a:rPr dirty="0"/>
              <a:t>Zorunlu</a:t>
            </a:r>
            <a:r>
              <a:rPr spc="150" dirty="0"/>
              <a:t> </a:t>
            </a:r>
            <a:r>
              <a:rPr dirty="0"/>
              <a:t>Olmadıkça</a:t>
            </a:r>
            <a:r>
              <a:rPr spc="105" dirty="0"/>
              <a:t> </a:t>
            </a:r>
            <a:r>
              <a:rPr dirty="0"/>
              <a:t>Diğer</a:t>
            </a:r>
            <a:r>
              <a:rPr spc="90" dirty="0"/>
              <a:t> </a:t>
            </a:r>
            <a:r>
              <a:rPr dirty="0"/>
              <a:t>Kamu</a:t>
            </a:r>
            <a:r>
              <a:rPr spc="160" dirty="0"/>
              <a:t> </a:t>
            </a:r>
            <a:r>
              <a:rPr dirty="0"/>
              <a:t>Kurum</a:t>
            </a:r>
            <a:r>
              <a:rPr spc="130" dirty="0"/>
              <a:t> </a:t>
            </a:r>
            <a:r>
              <a:rPr spc="-10" dirty="0"/>
              <a:t>Kuruluşlarının </a:t>
            </a:r>
            <a:r>
              <a:rPr dirty="0"/>
              <a:t>Kurs</a:t>
            </a:r>
            <a:r>
              <a:rPr spc="95" dirty="0"/>
              <a:t> </a:t>
            </a:r>
            <a:r>
              <a:rPr dirty="0"/>
              <a:t>Verebildiği</a:t>
            </a:r>
            <a:r>
              <a:rPr spc="65" dirty="0"/>
              <a:t> </a:t>
            </a:r>
            <a:r>
              <a:rPr dirty="0"/>
              <a:t>Alanlarda</a:t>
            </a:r>
            <a:r>
              <a:rPr spc="165" dirty="0"/>
              <a:t> </a:t>
            </a:r>
            <a:r>
              <a:rPr dirty="0"/>
              <a:t>Yer</a:t>
            </a:r>
            <a:r>
              <a:rPr spc="145" dirty="0"/>
              <a:t> </a:t>
            </a:r>
            <a:r>
              <a:rPr dirty="0"/>
              <a:t>Alan</a:t>
            </a:r>
            <a:r>
              <a:rPr spc="185" dirty="0"/>
              <a:t> </a:t>
            </a:r>
            <a:r>
              <a:rPr spc="-10" dirty="0"/>
              <a:t>Kurslar</a:t>
            </a:r>
          </a:p>
          <a:p>
            <a:pPr algn="ctr">
              <a:lnSpc>
                <a:spcPct val="100000"/>
              </a:lnSpc>
              <a:spcBef>
                <a:spcPts val="80"/>
              </a:spcBef>
            </a:pPr>
            <a:r>
              <a:rPr spc="-10" dirty="0"/>
              <a:t>Açılmayacaktır</a:t>
            </a:r>
          </a:p>
        </p:txBody>
      </p:sp>
      <p:sp>
        <p:nvSpPr>
          <p:cNvPr id="3" name="object 3"/>
          <p:cNvSpPr txBox="1"/>
          <p:nvPr/>
        </p:nvSpPr>
        <p:spPr>
          <a:xfrm>
            <a:off x="905827" y="3057207"/>
            <a:ext cx="8144509" cy="2262505"/>
          </a:xfrm>
          <a:prstGeom prst="rect">
            <a:avLst/>
          </a:prstGeom>
        </p:spPr>
        <p:txBody>
          <a:bodyPr vert="horz" wrap="square" lIns="0" tIns="12700" rIns="0" bIns="0" rtlCol="0">
            <a:spAutoFit/>
          </a:bodyPr>
          <a:lstStyle/>
          <a:p>
            <a:pPr marL="137795" algn="ctr">
              <a:lnSpc>
                <a:spcPts val="2500"/>
              </a:lnSpc>
              <a:spcBef>
                <a:spcPts val="100"/>
              </a:spcBef>
            </a:pPr>
            <a:r>
              <a:rPr sz="2100" b="1" dirty="0">
                <a:solidFill>
                  <a:srgbClr val="548ED4"/>
                </a:solidFill>
                <a:latin typeface="Tahoma"/>
                <a:cs typeface="Tahoma"/>
              </a:rPr>
              <a:t>T.C.</a:t>
            </a:r>
            <a:r>
              <a:rPr sz="2100" b="1" spc="-50" dirty="0">
                <a:solidFill>
                  <a:srgbClr val="548ED4"/>
                </a:solidFill>
                <a:latin typeface="Tahoma"/>
                <a:cs typeface="Tahoma"/>
              </a:rPr>
              <a:t> </a:t>
            </a:r>
            <a:r>
              <a:rPr sz="2100" b="1" dirty="0">
                <a:solidFill>
                  <a:srgbClr val="548ED4"/>
                </a:solidFill>
                <a:latin typeface="Tahoma"/>
                <a:cs typeface="Tahoma"/>
              </a:rPr>
              <a:t>GENÇLİK</a:t>
            </a:r>
            <a:r>
              <a:rPr sz="2100" b="1" spc="-25" dirty="0">
                <a:solidFill>
                  <a:srgbClr val="548ED4"/>
                </a:solidFill>
                <a:latin typeface="Tahoma"/>
                <a:cs typeface="Tahoma"/>
              </a:rPr>
              <a:t> </a:t>
            </a:r>
            <a:r>
              <a:rPr sz="2100" b="1" dirty="0">
                <a:solidFill>
                  <a:srgbClr val="548ED4"/>
                </a:solidFill>
                <a:latin typeface="Tahoma"/>
                <a:cs typeface="Tahoma"/>
              </a:rPr>
              <a:t>VE</a:t>
            </a:r>
            <a:r>
              <a:rPr sz="2100" b="1" spc="-70" dirty="0">
                <a:solidFill>
                  <a:srgbClr val="548ED4"/>
                </a:solidFill>
                <a:latin typeface="Tahoma"/>
                <a:cs typeface="Tahoma"/>
              </a:rPr>
              <a:t> </a:t>
            </a:r>
            <a:r>
              <a:rPr sz="2100" b="1" dirty="0">
                <a:solidFill>
                  <a:srgbClr val="548ED4"/>
                </a:solidFill>
                <a:latin typeface="Tahoma"/>
                <a:cs typeface="Tahoma"/>
              </a:rPr>
              <a:t>SPOR</a:t>
            </a:r>
            <a:r>
              <a:rPr sz="2100" b="1" spc="-85" dirty="0">
                <a:solidFill>
                  <a:srgbClr val="548ED4"/>
                </a:solidFill>
                <a:latin typeface="Tahoma"/>
                <a:cs typeface="Tahoma"/>
              </a:rPr>
              <a:t> </a:t>
            </a:r>
            <a:r>
              <a:rPr sz="2100" b="1" dirty="0">
                <a:solidFill>
                  <a:srgbClr val="548ED4"/>
                </a:solidFill>
                <a:latin typeface="Tahoma"/>
                <a:cs typeface="Tahoma"/>
              </a:rPr>
              <a:t>BAKANLIĞI</a:t>
            </a:r>
            <a:r>
              <a:rPr sz="2100" b="1" spc="-35" dirty="0">
                <a:solidFill>
                  <a:srgbClr val="548ED4"/>
                </a:solidFill>
                <a:latin typeface="Tahoma"/>
                <a:cs typeface="Tahoma"/>
              </a:rPr>
              <a:t> </a:t>
            </a:r>
            <a:r>
              <a:rPr sz="2100" b="1" dirty="0">
                <a:solidFill>
                  <a:srgbClr val="548ED4"/>
                </a:solidFill>
                <a:latin typeface="Tahoma"/>
                <a:cs typeface="Tahoma"/>
              </a:rPr>
              <a:t>BÜNYESİNDE</a:t>
            </a:r>
            <a:r>
              <a:rPr sz="2100" b="1" spc="-80" dirty="0">
                <a:solidFill>
                  <a:srgbClr val="548ED4"/>
                </a:solidFill>
                <a:latin typeface="Tahoma"/>
                <a:cs typeface="Tahoma"/>
              </a:rPr>
              <a:t> </a:t>
            </a:r>
            <a:r>
              <a:rPr sz="2100" b="1" spc="-10" dirty="0">
                <a:solidFill>
                  <a:srgbClr val="548ED4"/>
                </a:solidFill>
                <a:latin typeface="Tahoma"/>
                <a:cs typeface="Tahoma"/>
              </a:rPr>
              <a:t>AÇILACAK</a:t>
            </a:r>
            <a:endParaRPr sz="2100">
              <a:latin typeface="Tahoma"/>
              <a:cs typeface="Tahoma"/>
            </a:endParaRPr>
          </a:p>
          <a:p>
            <a:pPr marL="146050" algn="ctr">
              <a:lnSpc>
                <a:spcPts val="2500"/>
              </a:lnSpc>
            </a:pPr>
            <a:r>
              <a:rPr sz="2100" b="1" spc="-10" dirty="0">
                <a:solidFill>
                  <a:srgbClr val="548ED4"/>
                </a:solidFill>
                <a:latin typeface="Tahoma"/>
                <a:cs typeface="Tahoma"/>
              </a:rPr>
              <a:t>KURSLAR</a:t>
            </a:r>
            <a:endParaRPr sz="2100">
              <a:latin typeface="Tahoma"/>
              <a:cs typeface="Tahoma"/>
            </a:endParaRPr>
          </a:p>
          <a:p>
            <a:pPr>
              <a:lnSpc>
                <a:spcPct val="100000"/>
              </a:lnSpc>
              <a:spcBef>
                <a:spcPts val="50"/>
              </a:spcBef>
            </a:pPr>
            <a:endParaRPr sz="2100">
              <a:latin typeface="Tahoma"/>
              <a:cs typeface="Tahoma"/>
            </a:endParaRPr>
          </a:p>
          <a:p>
            <a:pPr marL="222250" indent="-212725">
              <a:lnSpc>
                <a:spcPts val="2500"/>
              </a:lnSpc>
              <a:buSzPct val="95238"/>
              <a:buFont typeface="Wingdings"/>
              <a:buChar char=""/>
              <a:tabLst>
                <a:tab pos="222250" algn="l"/>
              </a:tabLst>
            </a:pPr>
            <a:r>
              <a:rPr sz="2100" dirty="0">
                <a:latin typeface="Tahoma"/>
                <a:cs typeface="Tahoma"/>
              </a:rPr>
              <a:t>Gençlik</a:t>
            </a:r>
            <a:r>
              <a:rPr sz="2100" spc="-5" dirty="0">
                <a:latin typeface="Tahoma"/>
                <a:cs typeface="Tahoma"/>
              </a:rPr>
              <a:t> </a:t>
            </a:r>
            <a:r>
              <a:rPr sz="2100" spc="-10" dirty="0">
                <a:latin typeface="Tahoma"/>
                <a:cs typeface="Tahoma"/>
              </a:rPr>
              <a:t>Merkezi</a:t>
            </a:r>
            <a:endParaRPr sz="2100">
              <a:latin typeface="Tahoma"/>
              <a:cs typeface="Tahoma"/>
            </a:endParaRPr>
          </a:p>
          <a:p>
            <a:pPr marL="222250" indent="-212725">
              <a:lnSpc>
                <a:spcPts val="2500"/>
              </a:lnSpc>
              <a:buSzPct val="95238"/>
              <a:buFont typeface="Wingdings"/>
              <a:buChar char=""/>
              <a:tabLst>
                <a:tab pos="222250" algn="l"/>
              </a:tabLst>
            </a:pPr>
            <a:r>
              <a:rPr sz="2100" dirty="0">
                <a:latin typeface="Tahoma"/>
                <a:cs typeface="Tahoma"/>
              </a:rPr>
              <a:t>Kredi</a:t>
            </a:r>
            <a:r>
              <a:rPr sz="2100" spc="-60" dirty="0">
                <a:latin typeface="Tahoma"/>
                <a:cs typeface="Tahoma"/>
              </a:rPr>
              <a:t> </a:t>
            </a:r>
            <a:r>
              <a:rPr sz="2100" dirty="0">
                <a:latin typeface="Tahoma"/>
                <a:cs typeface="Tahoma"/>
              </a:rPr>
              <a:t>ve</a:t>
            </a:r>
            <a:r>
              <a:rPr sz="2100" spc="-10" dirty="0">
                <a:latin typeface="Tahoma"/>
                <a:cs typeface="Tahoma"/>
              </a:rPr>
              <a:t> </a:t>
            </a:r>
            <a:r>
              <a:rPr sz="2100" dirty="0">
                <a:latin typeface="Tahoma"/>
                <a:cs typeface="Tahoma"/>
              </a:rPr>
              <a:t>Yurtları</a:t>
            </a:r>
            <a:r>
              <a:rPr sz="2100" spc="-55" dirty="0">
                <a:latin typeface="Tahoma"/>
                <a:cs typeface="Tahoma"/>
              </a:rPr>
              <a:t> </a:t>
            </a:r>
            <a:r>
              <a:rPr sz="2100" dirty="0">
                <a:latin typeface="Tahoma"/>
                <a:cs typeface="Tahoma"/>
              </a:rPr>
              <a:t>Kurumuna</a:t>
            </a:r>
            <a:r>
              <a:rPr sz="2100" spc="-10" dirty="0">
                <a:latin typeface="Tahoma"/>
                <a:cs typeface="Tahoma"/>
              </a:rPr>
              <a:t> </a:t>
            </a:r>
            <a:r>
              <a:rPr sz="2100" dirty="0">
                <a:latin typeface="Tahoma"/>
                <a:cs typeface="Tahoma"/>
              </a:rPr>
              <a:t>Bağlı</a:t>
            </a:r>
            <a:r>
              <a:rPr sz="2100" spc="-55" dirty="0">
                <a:latin typeface="Tahoma"/>
                <a:cs typeface="Tahoma"/>
              </a:rPr>
              <a:t> </a:t>
            </a:r>
            <a:r>
              <a:rPr sz="2100" dirty="0">
                <a:latin typeface="Tahoma"/>
                <a:cs typeface="Tahoma"/>
              </a:rPr>
              <a:t>Yurtlar</a:t>
            </a:r>
            <a:r>
              <a:rPr sz="2100" spc="-35" dirty="0">
                <a:latin typeface="Tahoma"/>
                <a:cs typeface="Tahoma"/>
              </a:rPr>
              <a:t> </a:t>
            </a:r>
            <a:r>
              <a:rPr sz="2100" dirty="0">
                <a:latin typeface="Tahoma"/>
                <a:cs typeface="Tahoma"/>
              </a:rPr>
              <a:t>(</a:t>
            </a:r>
            <a:r>
              <a:rPr sz="2100" b="1" dirty="0">
                <a:latin typeface="Tahoma"/>
                <a:cs typeface="Tahoma"/>
              </a:rPr>
              <a:t>Öncelik</a:t>
            </a:r>
            <a:r>
              <a:rPr sz="2100" b="1" spc="-45" dirty="0">
                <a:latin typeface="Tahoma"/>
                <a:cs typeface="Tahoma"/>
              </a:rPr>
              <a:t> </a:t>
            </a:r>
            <a:r>
              <a:rPr sz="2100" b="1" spc="-10" dirty="0">
                <a:latin typeface="Tahoma"/>
                <a:cs typeface="Tahoma"/>
              </a:rPr>
              <a:t>verilecek</a:t>
            </a:r>
            <a:endParaRPr sz="2100">
              <a:latin typeface="Tahoma"/>
              <a:cs typeface="Tahoma"/>
            </a:endParaRPr>
          </a:p>
          <a:p>
            <a:pPr marL="12700" marR="307975">
              <a:lnSpc>
                <a:spcPts val="2480"/>
              </a:lnSpc>
              <a:spcBef>
                <a:spcPts val="150"/>
              </a:spcBef>
            </a:pPr>
            <a:r>
              <a:rPr sz="2100" b="1" dirty="0">
                <a:latin typeface="Tahoma"/>
                <a:cs typeface="Tahoma"/>
              </a:rPr>
              <a:t>kurslar</a:t>
            </a:r>
            <a:r>
              <a:rPr sz="2100" b="1" spc="-55" dirty="0">
                <a:latin typeface="Tahoma"/>
                <a:cs typeface="Tahoma"/>
              </a:rPr>
              <a:t> </a:t>
            </a:r>
            <a:r>
              <a:rPr sz="2100" dirty="0">
                <a:latin typeface="Tahoma"/>
                <a:cs typeface="Tahoma"/>
              </a:rPr>
              <a:t>açıldıktan sonra yıllık</a:t>
            </a:r>
            <a:r>
              <a:rPr sz="2100" spc="-20" dirty="0">
                <a:latin typeface="Tahoma"/>
                <a:cs typeface="Tahoma"/>
              </a:rPr>
              <a:t> </a:t>
            </a:r>
            <a:r>
              <a:rPr sz="2100" dirty="0">
                <a:latin typeface="Tahoma"/>
                <a:cs typeface="Tahoma"/>
              </a:rPr>
              <a:t>saat</a:t>
            </a:r>
            <a:r>
              <a:rPr sz="2100" spc="-45" dirty="0">
                <a:latin typeface="Tahoma"/>
                <a:cs typeface="Tahoma"/>
              </a:rPr>
              <a:t> </a:t>
            </a:r>
            <a:r>
              <a:rPr sz="2100" dirty="0">
                <a:latin typeface="Tahoma"/>
                <a:cs typeface="Tahoma"/>
              </a:rPr>
              <a:t>vizesi</a:t>
            </a:r>
            <a:r>
              <a:rPr sz="2100" spc="-50" dirty="0">
                <a:latin typeface="Tahoma"/>
                <a:cs typeface="Tahoma"/>
              </a:rPr>
              <a:t> </a:t>
            </a:r>
            <a:r>
              <a:rPr sz="2100" dirty="0">
                <a:latin typeface="Tahoma"/>
                <a:cs typeface="Tahoma"/>
              </a:rPr>
              <a:t>uygun</a:t>
            </a:r>
            <a:r>
              <a:rPr sz="2100" spc="-60" dirty="0">
                <a:latin typeface="Tahoma"/>
                <a:cs typeface="Tahoma"/>
              </a:rPr>
              <a:t> </a:t>
            </a:r>
            <a:r>
              <a:rPr sz="2100" dirty="0">
                <a:latin typeface="Tahoma"/>
                <a:cs typeface="Tahoma"/>
              </a:rPr>
              <a:t>olması</a:t>
            </a:r>
            <a:r>
              <a:rPr sz="2100" spc="-50" dirty="0">
                <a:latin typeface="Tahoma"/>
                <a:cs typeface="Tahoma"/>
              </a:rPr>
              <a:t> </a:t>
            </a:r>
            <a:r>
              <a:rPr sz="2100" spc="-10" dirty="0">
                <a:latin typeface="Tahoma"/>
                <a:cs typeface="Tahoma"/>
              </a:rPr>
              <a:t>durumunda </a:t>
            </a:r>
            <a:r>
              <a:rPr sz="2100" dirty="0">
                <a:latin typeface="Tahoma"/>
                <a:cs typeface="Tahoma"/>
              </a:rPr>
              <a:t>yurtlarda</a:t>
            </a:r>
            <a:r>
              <a:rPr sz="2100" spc="-55" dirty="0">
                <a:latin typeface="Tahoma"/>
                <a:cs typeface="Tahoma"/>
              </a:rPr>
              <a:t> </a:t>
            </a:r>
            <a:r>
              <a:rPr sz="2100" dirty="0">
                <a:latin typeface="Tahoma"/>
                <a:cs typeface="Tahoma"/>
              </a:rPr>
              <a:t>kurslar</a:t>
            </a:r>
            <a:r>
              <a:rPr sz="2100" spc="-10" dirty="0">
                <a:latin typeface="Tahoma"/>
                <a:cs typeface="Tahoma"/>
              </a:rPr>
              <a:t> </a:t>
            </a:r>
            <a:r>
              <a:rPr sz="2100" dirty="0">
                <a:latin typeface="Tahoma"/>
                <a:cs typeface="Tahoma"/>
              </a:rPr>
              <a:t>açılması</a:t>
            </a:r>
            <a:r>
              <a:rPr sz="2100" spc="-30" dirty="0">
                <a:latin typeface="Tahoma"/>
                <a:cs typeface="Tahoma"/>
              </a:rPr>
              <a:t> </a:t>
            </a:r>
            <a:r>
              <a:rPr sz="2100" spc="-10" dirty="0">
                <a:latin typeface="Tahoma"/>
                <a:cs typeface="Tahoma"/>
              </a:rPr>
              <a:t>planlanacaktır.)</a:t>
            </a:r>
            <a:endParaRPr sz="2100">
              <a:latin typeface="Tahoma"/>
              <a:cs typeface="Tahoma"/>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288414" y="1188656"/>
            <a:ext cx="8244840" cy="1306830"/>
          </a:xfrm>
          <a:prstGeom prst="rect">
            <a:avLst/>
          </a:prstGeom>
        </p:spPr>
        <p:txBody>
          <a:bodyPr vert="horz" wrap="square" lIns="0" tIns="5715" rIns="0" bIns="0" rtlCol="0">
            <a:spAutoFit/>
          </a:bodyPr>
          <a:lstStyle/>
          <a:p>
            <a:pPr marL="12700" marR="5080" algn="ctr">
              <a:lnSpc>
                <a:spcPct val="102400"/>
              </a:lnSpc>
              <a:spcBef>
                <a:spcPts val="45"/>
              </a:spcBef>
            </a:pPr>
            <a:r>
              <a:rPr dirty="0"/>
              <a:t>Zorunlu</a:t>
            </a:r>
            <a:r>
              <a:rPr spc="140" dirty="0"/>
              <a:t> </a:t>
            </a:r>
            <a:r>
              <a:rPr dirty="0"/>
              <a:t>Olmadıkça</a:t>
            </a:r>
            <a:r>
              <a:rPr spc="105" dirty="0"/>
              <a:t> </a:t>
            </a:r>
            <a:r>
              <a:rPr dirty="0"/>
              <a:t>Diğer</a:t>
            </a:r>
            <a:r>
              <a:rPr spc="80" dirty="0"/>
              <a:t> </a:t>
            </a:r>
            <a:r>
              <a:rPr dirty="0"/>
              <a:t>Kamu</a:t>
            </a:r>
            <a:r>
              <a:rPr spc="155" dirty="0"/>
              <a:t> </a:t>
            </a:r>
            <a:r>
              <a:rPr dirty="0"/>
              <a:t>Kurum</a:t>
            </a:r>
            <a:r>
              <a:rPr spc="125" dirty="0"/>
              <a:t> </a:t>
            </a:r>
            <a:r>
              <a:rPr spc="-10" dirty="0"/>
              <a:t>Kuruluşlarının </a:t>
            </a:r>
            <a:r>
              <a:rPr dirty="0"/>
              <a:t>Kurs</a:t>
            </a:r>
            <a:r>
              <a:rPr spc="80" dirty="0"/>
              <a:t> </a:t>
            </a:r>
            <a:r>
              <a:rPr dirty="0"/>
              <a:t>Verebildiği</a:t>
            </a:r>
            <a:r>
              <a:rPr spc="45" dirty="0"/>
              <a:t> </a:t>
            </a:r>
            <a:r>
              <a:rPr dirty="0"/>
              <a:t>Alanlarda</a:t>
            </a:r>
            <a:r>
              <a:rPr spc="145" dirty="0"/>
              <a:t> </a:t>
            </a:r>
            <a:r>
              <a:rPr dirty="0"/>
              <a:t>Yer</a:t>
            </a:r>
            <a:r>
              <a:rPr spc="120" dirty="0"/>
              <a:t> </a:t>
            </a:r>
            <a:r>
              <a:rPr dirty="0"/>
              <a:t>Alan</a:t>
            </a:r>
            <a:r>
              <a:rPr spc="175" dirty="0"/>
              <a:t> </a:t>
            </a:r>
            <a:r>
              <a:rPr spc="-10" dirty="0"/>
              <a:t>Kurslar</a:t>
            </a:r>
          </a:p>
          <a:p>
            <a:pPr marL="3175" algn="ctr">
              <a:lnSpc>
                <a:spcPct val="100000"/>
              </a:lnSpc>
              <a:spcBef>
                <a:spcPts val="80"/>
              </a:spcBef>
            </a:pPr>
            <a:r>
              <a:rPr spc="-10" dirty="0"/>
              <a:t>Açılmayacaktır</a:t>
            </a:r>
          </a:p>
        </p:txBody>
      </p:sp>
      <p:sp>
        <p:nvSpPr>
          <p:cNvPr id="3" name="object 3"/>
          <p:cNvSpPr txBox="1"/>
          <p:nvPr/>
        </p:nvSpPr>
        <p:spPr>
          <a:xfrm>
            <a:off x="977582" y="2628328"/>
            <a:ext cx="8148320" cy="3406140"/>
          </a:xfrm>
          <a:prstGeom prst="rect">
            <a:avLst/>
          </a:prstGeom>
        </p:spPr>
        <p:txBody>
          <a:bodyPr vert="horz" wrap="square" lIns="0" tIns="12700" rIns="0" bIns="0" rtlCol="0">
            <a:spAutoFit/>
          </a:bodyPr>
          <a:lstStyle/>
          <a:p>
            <a:pPr marL="1812289">
              <a:lnSpc>
                <a:spcPts val="2500"/>
              </a:lnSpc>
              <a:spcBef>
                <a:spcPts val="100"/>
              </a:spcBef>
            </a:pPr>
            <a:r>
              <a:rPr sz="2100" b="1" dirty="0">
                <a:solidFill>
                  <a:srgbClr val="548ED4"/>
                </a:solidFill>
                <a:latin typeface="Tahoma"/>
                <a:cs typeface="Tahoma"/>
              </a:rPr>
              <a:t>T.C.</a:t>
            </a:r>
            <a:r>
              <a:rPr sz="2100" b="1" spc="-35" dirty="0">
                <a:solidFill>
                  <a:srgbClr val="548ED4"/>
                </a:solidFill>
                <a:latin typeface="Tahoma"/>
                <a:cs typeface="Tahoma"/>
              </a:rPr>
              <a:t> </a:t>
            </a:r>
            <a:r>
              <a:rPr sz="2100" b="1" dirty="0">
                <a:solidFill>
                  <a:srgbClr val="548ED4"/>
                </a:solidFill>
                <a:latin typeface="Tahoma"/>
                <a:cs typeface="Tahoma"/>
              </a:rPr>
              <a:t>GENÇLİK</a:t>
            </a:r>
            <a:r>
              <a:rPr sz="2100" b="1" spc="-10" dirty="0">
                <a:solidFill>
                  <a:srgbClr val="548ED4"/>
                </a:solidFill>
                <a:latin typeface="Tahoma"/>
                <a:cs typeface="Tahoma"/>
              </a:rPr>
              <a:t> </a:t>
            </a:r>
            <a:r>
              <a:rPr sz="2100" b="1" dirty="0">
                <a:solidFill>
                  <a:srgbClr val="548ED4"/>
                </a:solidFill>
                <a:latin typeface="Tahoma"/>
                <a:cs typeface="Tahoma"/>
              </a:rPr>
              <a:t>VE</a:t>
            </a:r>
            <a:r>
              <a:rPr sz="2100" b="1" spc="-55" dirty="0">
                <a:solidFill>
                  <a:srgbClr val="548ED4"/>
                </a:solidFill>
                <a:latin typeface="Tahoma"/>
                <a:cs typeface="Tahoma"/>
              </a:rPr>
              <a:t> </a:t>
            </a:r>
            <a:r>
              <a:rPr sz="2100" b="1" dirty="0">
                <a:solidFill>
                  <a:srgbClr val="548ED4"/>
                </a:solidFill>
                <a:latin typeface="Tahoma"/>
                <a:cs typeface="Tahoma"/>
              </a:rPr>
              <a:t>SPOR</a:t>
            </a:r>
            <a:r>
              <a:rPr sz="2100" b="1" spc="-70" dirty="0">
                <a:solidFill>
                  <a:srgbClr val="548ED4"/>
                </a:solidFill>
                <a:latin typeface="Tahoma"/>
                <a:cs typeface="Tahoma"/>
              </a:rPr>
              <a:t> </a:t>
            </a:r>
            <a:r>
              <a:rPr sz="2100" b="1" spc="-10" dirty="0">
                <a:solidFill>
                  <a:srgbClr val="548ED4"/>
                </a:solidFill>
                <a:latin typeface="Tahoma"/>
                <a:cs typeface="Tahoma"/>
              </a:rPr>
              <a:t>BAKANLIĞI</a:t>
            </a:r>
            <a:endParaRPr sz="2100">
              <a:latin typeface="Tahoma"/>
              <a:cs typeface="Tahoma"/>
            </a:endParaRPr>
          </a:p>
          <a:p>
            <a:pPr marL="3135630" indent="-242570">
              <a:lnSpc>
                <a:spcPts val="2860"/>
              </a:lnSpc>
              <a:buSzPct val="95833"/>
              <a:buFont typeface="Wingdings"/>
              <a:buChar char=""/>
              <a:tabLst>
                <a:tab pos="3135630" algn="l"/>
              </a:tabLst>
            </a:pPr>
            <a:r>
              <a:rPr sz="2400" b="1" dirty="0">
                <a:solidFill>
                  <a:srgbClr val="00AF50"/>
                </a:solidFill>
                <a:latin typeface="Tahoma"/>
                <a:cs typeface="Tahoma"/>
              </a:rPr>
              <a:t>Futbol</a:t>
            </a:r>
            <a:r>
              <a:rPr sz="2400" b="1" spc="-45" dirty="0">
                <a:solidFill>
                  <a:srgbClr val="00AF50"/>
                </a:solidFill>
                <a:latin typeface="Tahoma"/>
                <a:cs typeface="Tahoma"/>
              </a:rPr>
              <a:t> </a:t>
            </a:r>
            <a:r>
              <a:rPr sz="2400" b="1" spc="-10" dirty="0">
                <a:solidFill>
                  <a:srgbClr val="00AF50"/>
                </a:solidFill>
                <a:latin typeface="Tahoma"/>
                <a:cs typeface="Tahoma"/>
              </a:rPr>
              <a:t>Kursları</a:t>
            </a:r>
            <a:endParaRPr sz="2400">
              <a:latin typeface="Tahoma"/>
              <a:cs typeface="Tahoma"/>
            </a:endParaRPr>
          </a:p>
          <a:p>
            <a:pPr marL="12700" marR="225425" indent="-8890">
              <a:lnSpc>
                <a:spcPct val="99600"/>
              </a:lnSpc>
              <a:spcBef>
                <a:spcPts val="55"/>
              </a:spcBef>
              <a:buSzPct val="91666"/>
              <a:buFont typeface="Wingdings"/>
              <a:buChar char=""/>
              <a:tabLst>
                <a:tab pos="191135" algn="l"/>
                <a:tab pos="2686685" algn="l"/>
              </a:tabLst>
            </a:pPr>
            <a:r>
              <a:rPr sz="1800" dirty="0">
                <a:solidFill>
                  <a:srgbClr val="FF0000"/>
                </a:solidFill>
                <a:latin typeface="Tahoma"/>
                <a:cs typeface="Tahoma"/>
              </a:rPr>
              <a:t>	Halk</a:t>
            </a:r>
            <a:r>
              <a:rPr sz="1800" spc="-25" dirty="0">
                <a:solidFill>
                  <a:srgbClr val="FF0000"/>
                </a:solidFill>
                <a:latin typeface="Tahoma"/>
                <a:cs typeface="Tahoma"/>
              </a:rPr>
              <a:t> </a:t>
            </a:r>
            <a:r>
              <a:rPr sz="1800" dirty="0">
                <a:solidFill>
                  <a:srgbClr val="FF0000"/>
                </a:solidFill>
                <a:latin typeface="Tahoma"/>
                <a:cs typeface="Tahoma"/>
              </a:rPr>
              <a:t>Eğitimi</a:t>
            </a:r>
            <a:r>
              <a:rPr sz="1800" spc="-65" dirty="0">
                <a:solidFill>
                  <a:srgbClr val="FF0000"/>
                </a:solidFill>
                <a:latin typeface="Tahoma"/>
                <a:cs typeface="Tahoma"/>
              </a:rPr>
              <a:t> </a:t>
            </a:r>
            <a:r>
              <a:rPr sz="1800" dirty="0">
                <a:solidFill>
                  <a:srgbClr val="FF0000"/>
                </a:solidFill>
                <a:latin typeface="Tahoma"/>
                <a:cs typeface="Tahoma"/>
              </a:rPr>
              <a:t>Merkezleri</a:t>
            </a:r>
            <a:r>
              <a:rPr sz="1800" spc="-60" dirty="0">
                <a:solidFill>
                  <a:srgbClr val="FF0000"/>
                </a:solidFill>
                <a:latin typeface="Tahoma"/>
                <a:cs typeface="Tahoma"/>
              </a:rPr>
              <a:t> </a:t>
            </a:r>
            <a:r>
              <a:rPr sz="1800" dirty="0">
                <a:solidFill>
                  <a:srgbClr val="FF0000"/>
                </a:solidFill>
                <a:latin typeface="Tahoma"/>
                <a:cs typeface="Tahoma"/>
              </a:rPr>
              <a:t>kurslarında</a:t>
            </a:r>
            <a:r>
              <a:rPr sz="1800" spc="-65" dirty="0">
                <a:solidFill>
                  <a:srgbClr val="FF0000"/>
                </a:solidFill>
                <a:latin typeface="Tahoma"/>
                <a:cs typeface="Tahoma"/>
              </a:rPr>
              <a:t> </a:t>
            </a:r>
            <a:r>
              <a:rPr sz="1800" dirty="0">
                <a:solidFill>
                  <a:srgbClr val="FF0000"/>
                </a:solidFill>
                <a:latin typeface="Tahoma"/>
                <a:cs typeface="Tahoma"/>
              </a:rPr>
              <a:t>yapılan</a:t>
            </a:r>
            <a:r>
              <a:rPr sz="1800" spc="-45" dirty="0">
                <a:solidFill>
                  <a:srgbClr val="FF0000"/>
                </a:solidFill>
                <a:latin typeface="Tahoma"/>
                <a:cs typeface="Tahoma"/>
              </a:rPr>
              <a:t> </a:t>
            </a:r>
            <a:r>
              <a:rPr sz="1800" dirty="0">
                <a:solidFill>
                  <a:srgbClr val="FF0000"/>
                </a:solidFill>
                <a:latin typeface="Tahoma"/>
                <a:cs typeface="Tahoma"/>
              </a:rPr>
              <a:t>düzenlemeler</a:t>
            </a:r>
            <a:r>
              <a:rPr sz="1800" spc="-70" dirty="0">
                <a:solidFill>
                  <a:srgbClr val="FF0000"/>
                </a:solidFill>
                <a:latin typeface="Tahoma"/>
                <a:cs typeface="Tahoma"/>
              </a:rPr>
              <a:t> </a:t>
            </a:r>
            <a:r>
              <a:rPr sz="1800" dirty="0">
                <a:solidFill>
                  <a:srgbClr val="FF0000"/>
                </a:solidFill>
                <a:latin typeface="Tahoma"/>
                <a:cs typeface="Tahoma"/>
              </a:rPr>
              <a:t>konulu</a:t>
            </a:r>
            <a:r>
              <a:rPr sz="1800" spc="-50" dirty="0">
                <a:solidFill>
                  <a:srgbClr val="FF0000"/>
                </a:solidFill>
                <a:latin typeface="Tahoma"/>
                <a:cs typeface="Tahoma"/>
              </a:rPr>
              <a:t> </a:t>
            </a:r>
            <a:r>
              <a:rPr sz="1800" spc="-10" dirty="0">
                <a:solidFill>
                  <a:srgbClr val="FF0000"/>
                </a:solidFill>
                <a:latin typeface="Tahoma"/>
                <a:cs typeface="Tahoma"/>
              </a:rPr>
              <a:t>07.08.2024 </a:t>
            </a:r>
            <a:r>
              <a:rPr sz="1800" dirty="0">
                <a:solidFill>
                  <a:srgbClr val="FF0000"/>
                </a:solidFill>
                <a:latin typeface="Tahoma"/>
                <a:cs typeface="Tahoma"/>
              </a:rPr>
              <a:t>tarih</a:t>
            </a:r>
            <a:r>
              <a:rPr sz="1800" spc="-40" dirty="0">
                <a:solidFill>
                  <a:srgbClr val="FF0000"/>
                </a:solidFill>
                <a:latin typeface="Tahoma"/>
                <a:cs typeface="Tahoma"/>
              </a:rPr>
              <a:t> </a:t>
            </a:r>
            <a:r>
              <a:rPr sz="1800" dirty="0">
                <a:solidFill>
                  <a:srgbClr val="FF0000"/>
                </a:solidFill>
                <a:latin typeface="Tahoma"/>
                <a:cs typeface="Tahoma"/>
              </a:rPr>
              <a:t>ve</a:t>
            </a:r>
            <a:r>
              <a:rPr sz="1800" spc="-55" dirty="0">
                <a:solidFill>
                  <a:srgbClr val="FF0000"/>
                </a:solidFill>
                <a:latin typeface="Tahoma"/>
                <a:cs typeface="Tahoma"/>
              </a:rPr>
              <a:t> </a:t>
            </a:r>
            <a:r>
              <a:rPr sz="1800" dirty="0">
                <a:solidFill>
                  <a:srgbClr val="FF0000"/>
                </a:solidFill>
                <a:latin typeface="Tahoma"/>
                <a:cs typeface="Tahoma"/>
              </a:rPr>
              <a:t>111601164</a:t>
            </a:r>
            <a:r>
              <a:rPr sz="1800" spc="-20" dirty="0">
                <a:solidFill>
                  <a:srgbClr val="FF0000"/>
                </a:solidFill>
                <a:latin typeface="Tahoma"/>
                <a:cs typeface="Tahoma"/>
              </a:rPr>
              <a:t> </a:t>
            </a:r>
            <a:r>
              <a:rPr sz="1800" spc="-10" dirty="0">
                <a:solidFill>
                  <a:srgbClr val="FF0000"/>
                </a:solidFill>
                <a:latin typeface="Tahoma"/>
                <a:cs typeface="Tahoma"/>
              </a:rPr>
              <a:t>sayılı</a:t>
            </a:r>
            <a:r>
              <a:rPr sz="1800" dirty="0">
                <a:solidFill>
                  <a:srgbClr val="FF0000"/>
                </a:solidFill>
                <a:latin typeface="Tahoma"/>
                <a:cs typeface="Tahoma"/>
              </a:rPr>
              <a:t>	HBÖ</a:t>
            </a:r>
            <a:r>
              <a:rPr sz="1800" spc="-20" dirty="0">
                <a:solidFill>
                  <a:srgbClr val="FF0000"/>
                </a:solidFill>
                <a:latin typeface="Tahoma"/>
                <a:cs typeface="Tahoma"/>
              </a:rPr>
              <a:t> </a:t>
            </a:r>
            <a:r>
              <a:rPr sz="1800" dirty="0">
                <a:solidFill>
                  <a:srgbClr val="FF0000"/>
                </a:solidFill>
                <a:latin typeface="Tahoma"/>
                <a:cs typeface="Tahoma"/>
              </a:rPr>
              <a:t>Genel</a:t>
            </a:r>
            <a:r>
              <a:rPr sz="1800" spc="-50" dirty="0">
                <a:solidFill>
                  <a:srgbClr val="FF0000"/>
                </a:solidFill>
                <a:latin typeface="Tahoma"/>
                <a:cs typeface="Tahoma"/>
              </a:rPr>
              <a:t> </a:t>
            </a:r>
            <a:r>
              <a:rPr sz="1800" dirty="0">
                <a:solidFill>
                  <a:srgbClr val="FF0000"/>
                </a:solidFill>
                <a:latin typeface="Tahoma"/>
                <a:cs typeface="Tahoma"/>
              </a:rPr>
              <a:t>Müdürlüğümüzün</a:t>
            </a:r>
            <a:r>
              <a:rPr sz="1800" spc="-105" dirty="0">
                <a:solidFill>
                  <a:srgbClr val="FF0000"/>
                </a:solidFill>
                <a:latin typeface="Tahoma"/>
                <a:cs typeface="Tahoma"/>
              </a:rPr>
              <a:t> </a:t>
            </a:r>
            <a:r>
              <a:rPr sz="1800" dirty="0">
                <a:solidFill>
                  <a:srgbClr val="FF0000"/>
                </a:solidFill>
                <a:latin typeface="Tahoma"/>
                <a:cs typeface="Tahoma"/>
              </a:rPr>
              <a:t>yazısı</a:t>
            </a:r>
            <a:r>
              <a:rPr sz="1800" spc="-55" dirty="0">
                <a:solidFill>
                  <a:srgbClr val="FF0000"/>
                </a:solidFill>
                <a:latin typeface="Tahoma"/>
                <a:cs typeface="Tahoma"/>
              </a:rPr>
              <a:t> </a:t>
            </a:r>
            <a:r>
              <a:rPr sz="1800" dirty="0">
                <a:solidFill>
                  <a:srgbClr val="FF0000"/>
                </a:solidFill>
                <a:latin typeface="Tahoma"/>
                <a:cs typeface="Tahoma"/>
              </a:rPr>
              <a:t>gereği</a:t>
            </a:r>
            <a:r>
              <a:rPr sz="1800" spc="-55" dirty="0">
                <a:solidFill>
                  <a:srgbClr val="FF0000"/>
                </a:solidFill>
                <a:latin typeface="Tahoma"/>
                <a:cs typeface="Tahoma"/>
              </a:rPr>
              <a:t> </a:t>
            </a:r>
            <a:r>
              <a:rPr sz="1800" spc="-10" dirty="0">
                <a:solidFill>
                  <a:srgbClr val="FF0000"/>
                </a:solidFill>
                <a:latin typeface="Tahoma"/>
                <a:cs typeface="Tahoma"/>
              </a:rPr>
              <a:t>yapılacak </a:t>
            </a:r>
            <a:r>
              <a:rPr sz="1800" dirty="0">
                <a:solidFill>
                  <a:srgbClr val="FF0000"/>
                </a:solidFill>
                <a:latin typeface="Tahoma"/>
                <a:cs typeface="Tahoma"/>
              </a:rPr>
              <a:t>olan</a:t>
            </a:r>
            <a:r>
              <a:rPr sz="1800" spc="-50" dirty="0">
                <a:solidFill>
                  <a:srgbClr val="FF0000"/>
                </a:solidFill>
                <a:latin typeface="Tahoma"/>
                <a:cs typeface="Tahoma"/>
              </a:rPr>
              <a:t> </a:t>
            </a:r>
            <a:r>
              <a:rPr sz="1800" dirty="0">
                <a:solidFill>
                  <a:srgbClr val="FF0000"/>
                </a:solidFill>
                <a:latin typeface="Tahoma"/>
                <a:cs typeface="Tahoma"/>
              </a:rPr>
              <a:t>düzenlemeler</a:t>
            </a:r>
            <a:r>
              <a:rPr sz="1800" spc="-65" dirty="0">
                <a:solidFill>
                  <a:srgbClr val="FF0000"/>
                </a:solidFill>
                <a:latin typeface="Tahoma"/>
                <a:cs typeface="Tahoma"/>
              </a:rPr>
              <a:t> </a:t>
            </a:r>
            <a:r>
              <a:rPr sz="1800" dirty="0">
                <a:solidFill>
                  <a:srgbClr val="FF0000"/>
                </a:solidFill>
                <a:latin typeface="Tahoma"/>
                <a:cs typeface="Tahoma"/>
              </a:rPr>
              <a:t>daha</a:t>
            </a:r>
            <a:r>
              <a:rPr sz="1800" spc="-70" dirty="0">
                <a:solidFill>
                  <a:srgbClr val="FF0000"/>
                </a:solidFill>
                <a:latin typeface="Tahoma"/>
                <a:cs typeface="Tahoma"/>
              </a:rPr>
              <a:t> </a:t>
            </a:r>
            <a:r>
              <a:rPr sz="1800" dirty="0">
                <a:solidFill>
                  <a:srgbClr val="FF0000"/>
                </a:solidFill>
                <a:latin typeface="Tahoma"/>
                <a:cs typeface="Tahoma"/>
              </a:rPr>
              <a:t>önce</a:t>
            </a:r>
            <a:r>
              <a:rPr sz="1800" spc="-65" dirty="0">
                <a:solidFill>
                  <a:srgbClr val="FF0000"/>
                </a:solidFill>
                <a:latin typeface="Tahoma"/>
                <a:cs typeface="Tahoma"/>
              </a:rPr>
              <a:t> </a:t>
            </a:r>
            <a:r>
              <a:rPr sz="1800" dirty="0">
                <a:solidFill>
                  <a:srgbClr val="FF0000"/>
                </a:solidFill>
                <a:latin typeface="Tahoma"/>
                <a:cs typeface="Tahoma"/>
              </a:rPr>
              <a:t>yapılan</a:t>
            </a:r>
            <a:r>
              <a:rPr sz="1800" spc="-45" dirty="0">
                <a:solidFill>
                  <a:srgbClr val="FF0000"/>
                </a:solidFill>
                <a:latin typeface="Tahoma"/>
                <a:cs typeface="Tahoma"/>
              </a:rPr>
              <a:t> </a:t>
            </a:r>
            <a:r>
              <a:rPr sz="1800" dirty="0">
                <a:solidFill>
                  <a:srgbClr val="FF0000"/>
                </a:solidFill>
                <a:latin typeface="Tahoma"/>
                <a:cs typeface="Tahoma"/>
              </a:rPr>
              <a:t>protokollerin</a:t>
            </a:r>
            <a:r>
              <a:rPr sz="1800" spc="-50" dirty="0">
                <a:solidFill>
                  <a:srgbClr val="FF0000"/>
                </a:solidFill>
                <a:latin typeface="Tahoma"/>
                <a:cs typeface="Tahoma"/>
              </a:rPr>
              <a:t> </a:t>
            </a:r>
            <a:r>
              <a:rPr sz="1800" dirty="0">
                <a:solidFill>
                  <a:srgbClr val="FF0000"/>
                </a:solidFill>
                <a:latin typeface="Tahoma"/>
                <a:cs typeface="Tahoma"/>
              </a:rPr>
              <a:t>üstündedir.</a:t>
            </a:r>
            <a:r>
              <a:rPr sz="1800" spc="-45" dirty="0">
                <a:solidFill>
                  <a:srgbClr val="FF0000"/>
                </a:solidFill>
                <a:latin typeface="Tahoma"/>
                <a:cs typeface="Tahoma"/>
              </a:rPr>
              <a:t> </a:t>
            </a:r>
            <a:r>
              <a:rPr sz="1800" dirty="0">
                <a:solidFill>
                  <a:srgbClr val="FF0000"/>
                </a:solidFill>
                <a:latin typeface="Tahoma"/>
                <a:cs typeface="Tahoma"/>
              </a:rPr>
              <a:t>İlgi</a:t>
            </a:r>
            <a:r>
              <a:rPr sz="1800" spc="-55" dirty="0">
                <a:solidFill>
                  <a:srgbClr val="FF0000"/>
                </a:solidFill>
                <a:latin typeface="Tahoma"/>
                <a:cs typeface="Tahoma"/>
              </a:rPr>
              <a:t> </a:t>
            </a:r>
            <a:r>
              <a:rPr sz="1800" dirty="0">
                <a:solidFill>
                  <a:srgbClr val="FF0000"/>
                </a:solidFill>
                <a:latin typeface="Tahoma"/>
                <a:cs typeface="Tahoma"/>
              </a:rPr>
              <a:t>yazı</a:t>
            </a:r>
            <a:r>
              <a:rPr sz="1800" spc="-60" dirty="0">
                <a:solidFill>
                  <a:srgbClr val="FF0000"/>
                </a:solidFill>
                <a:latin typeface="Tahoma"/>
                <a:cs typeface="Tahoma"/>
              </a:rPr>
              <a:t> </a:t>
            </a:r>
            <a:r>
              <a:rPr sz="1800" spc="-10" dirty="0">
                <a:solidFill>
                  <a:srgbClr val="FF0000"/>
                </a:solidFill>
                <a:latin typeface="Tahoma"/>
                <a:cs typeface="Tahoma"/>
              </a:rPr>
              <a:t>gereği </a:t>
            </a:r>
            <a:r>
              <a:rPr sz="1800" dirty="0">
                <a:solidFill>
                  <a:srgbClr val="FF0000"/>
                </a:solidFill>
                <a:latin typeface="Tahoma"/>
                <a:cs typeface="Tahoma"/>
              </a:rPr>
              <a:t>Halk</a:t>
            </a:r>
            <a:r>
              <a:rPr sz="1800" spc="-15" dirty="0">
                <a:solidFill>
                  <a:srgbClr val="FF0000"/>
                </a:solidFill>
                <a:latin typeface="Tahoma"/>
                <a:cs typeface="Tahoma"/>
              </a:rPr>
              <a:t> </a:t>
            </a:r>
            <a:r>
              <a:rPr sz="1800" dirty="0">
                <a:solidFill>
                  <a:srgbClr val="FF0000"/>
                </a:solidFill>
                <a:latin typeface="Tahoma"/>
                <a:cs typeface="Tahoma"/>
              </a:rPr>
              <a:t>Eğitim</a:t>
            </a:r>
            <a:r>
              <a:rPr sz="1800" spc="-100" dirty="0">
                <a:solidFill>
                  <a:srgbClr val="FF0000"/>
                </a:solidFill>
                <a:latin typeface="Tahoma"/>
                <a:cs typeface="Tahoma"/>
              </a:rPr>
              <a:t> </a:t>
            </a:r>
            <a:r>
              <a:rPr sz="1800" dirty="0">
                <a:solidFill>
                  <a:srgbClr val="FF0000"/>
                </a:solidFill>
                <a:latin typeface="Tahoma"/>
                <a:cs typeface="Tahoma"/>
              </a:rPr>
              <a:t>Merkezleri</a:t>
            </a:r>
            <a:r>
              <a:rPr sz="1800" spc="-50" dirty="0">
                <a:solidFill>
                  <a:srgbClr val="FF0000"/>
                </a:solidFill>
                <a:latin typeface="Tahoma"/>
                <a:cs typeface="Tahoma"/>
              </a:rPr>
              <a:t> </a:t>
            </a:r>
            <a:r>
              <a:rPr sz="1800" dirty="0">
                <a:solidFill>
                  <a:srgbClr val="FF0000"/>
                </a:solidFill>
                <a:latin typeface="Tahoma"/>
                <a:cs typeface="Tahoma"/>
              </a:rPr>
              <a:t>öncelik</a:t>
            </a:r>
            <a:r>
              <a:rPr sz="1800" spc="-15" dirty="0">
                <a:solidFill>
                  <a:srgbClr val="FF0000"/>
                </a:solidFill>
                <a:latin typeface="Tahoma"/>
                <a:cs typeface="Tahoma"/>
              </a:rPr>
              <a:t> </a:t>
            </a:r>
            <a:r>
              <a:rPr sz="1800" dirty="0">
                <a:solidFill>
                  <a:srgbClr val="FF0000"/>
                </a:solidFill>
                <a:latin typeface="Tahoma"/>
                <a:cs typeface="Tahoma"/>
              </a:rPr>
              <a:t>verilecek</a:t>
            </a:r>
            <a:r>
              <a:rPr sz="1800" spc="-75" dirty="0">
                <a:solidFill>
                  <a:srgbClr val="FF0000"/>
                </a:solidFill>
                <a:latin typeface="Tahoma"/>
                <a:cs typeface="Tahoma"/>
              </a:rPr>
              <a:t> </a:t>
            </a:r>
            <a:r>
              <a:rPr sz="1800" dirty="0">
                <a:solidFill>
                  <a:srgbClr val="FF0000"/>
                </a:solidFill>
                <a:latin typeface="Tahoma"/>
                <a:cs typeface="Tahoma"/>
              </a:rPr>
              <a:t>kursları</a:t>
            </a:r>
            <a:r>
              <a:rPr sz="1800" spc="-50" dirty="0">
                <a:solidFill>
                  <a:srgbClr val="FF0000"/>
                </a:solidFill>
                <a:latin typeface="Tahoma"/>
                <a:cs typeface="Tahoma"/>
              </a:rPr>
              <a:t> </a:t>
            </a:r>
            <a:r>
              <a:rPr sz="1800" dirty="0">
                <a:solidFill>
                  <a:srgbClr val="FF0000"/>
                </a:solidFill>
                <a:latin typeface="Tahoma"/>
                <a:cs typeface="Tahoma"/>
              </a:rPr>
              <a:t>açması</a:t>
            </a:r>
            <a:r>
              <a:rPr sz="1800" spc="-50" dirty="0">
                <a:solidFill>
                  <a:srgbClr val="FF0000"/>
                </a:solidFill>
                <a:latin typeface="Tahoma"/>
                <a:cs typeface="Tahoma"/>
              </a:rPr>
              <a:t> </a:t>
            </a:r>
            <a:r>
              <a:rPr sz="1800" dirty="0">
                <a:solidFill>
                  <a:srgbClr val="FF0000"/>
                </a:solidFill>
                <a:latin typeface="Tahoma"/>
                <a:cs typeface="Tahoma"/>
              </a:rPr>
              <a:t>yasal</a:t>
            </a:r>
            <a:r>
              <a:rPr sz="1800" spc="-55" dirty="0">
                <a:solidFill>
                  <a:srgbClr val="FF0000"/>
                </a:solidFill>
                <a:latin typeface="Tahoma"/>
                <a:cs typeface="Tahoma"/>
              </a:rPr>
              <a:t> </a:t>
            </a:r>
            <a:r>
              <a:rPr sz="1800" dirty="0">
                <a:solidFill>
                  <a:srgbClr val="FF0000"/>
                </a:solidFill>
                <a:latin typeface="Tahoma"/>
                <a:cs typeface="Tahoma"/>
              </a:rPr>
              <a:t>bir</a:t>
            </a:r>
            <a:r>
              <a:rPr sz="1800" spc="-60" dirty="0">
                <a:solidFill>
                  <a:srgbClr val="FF0000"/>
                </a:solidFill>
                <a:latin typeface="Tahoma"/>
                <a:cs typeface="Tahoma"/>
              </a:rPr>
              <a:t> </a:t>
            </a:r>
            <a:r>
              <a:rPr sz="1800" spc="-10" dirty="0">
                <a:solidFill>
                  <a:srgbClr val="FF0000"/>
                </a:solidFill>
                <a:latin typeface="Tahoma"/>
                <a:cs typeface="Tahoma"/>
              </a:rPr>
              <a:t>zorunluluktur.</a:t>
            </a:r>
            <a:endParaRPr sz="1800">
              <a:latin typeface="Tahoma"/>
              <a:cs typeface="Tahoma"/>
            </a:endParaRPr>
          </a:p>
          <a:p>
            <a:pPr marL="12700" marR="5080" indent="-8890">
              <a:lnSpc>
                <a:spcPct val="100299"/>
              </a:lnSpc>
              <a:spcBef>
                <a:spcPts val="10"/>
              </a:spcBef>
              <a:buSzPct val="92857"/>
              <a:buFont typeface="Wingdings"/>
              <a:buChar char=""/>
              <a:tabLst>
                <a:tab pos="221615" algn="l"/>
              </a:tabLst>
            </a:pPr>
            <a:r>
              <a:rPr sz="2100" b="1" dirty="0">
                <a:latin typeface="Tahoma"/>
                <a:cs typeface="Tahoma"/>
              </a:rPr>
              <a:t>	Öncelik</a:t>
            </a:r>
            <a:r>
              <a:rPr sz="2100" b="1" spc="-55" dirty="0">
                <a:latin typeface="Tahoma"/>
                <a:cs typeface="Tahoma"/>
              </a:rPr>
              <a:t> </a:t>
            </a:r>
            <a:r>
              <a:rPr sz="2100" b="1" dirty="0">
                <a:latin typeface="Tahoma"/>
                <a:cs typeface="Tahoma"/>
              </a:rPr>
              <a:t>verilecek</a:t>
            </a:r>
            <a:r>
              <a:rPr sz="2100" b="1" spc="-50" dirty="0">
                <a:latin typeface="Tahoma"/>
                <a:cs typeface="Tahoma"/>
              </a:rPr>
              <a:t> </a:t>
            </a:r>
            <a:r>
              <a:rPr sz="2100" b="1" dirty="0">
                <a:latin typeface="Tahoma"/>
                <a:cs typeface="Tahoma"/>
              </a:rPr>
              <a:t>kurslar</a:t>
            </a:r>
            <a:r>
              <a:rPr sz="2100" b="1" spc="-70" dirty="0">
                <a:latin typeface="Tahoma"/>
                <a:cs typeface="Tahoma"/>
              </a:rPr>
              <a:t> </a:t>
            </a:r>
            <a:r>
              <a:rPr sz="2100" dirty="0">
                <a:latin typeface="Tahoma"/>
                <a:cs typeface="Tahoma"/>
              </a:rPr>
              <a:t>açıldıktan</a:t>
            </a:r>
            <a:r>
              <a:rPr sz="2100" spc="-10" dirty="0">
                <a:latin typeface="Tahoma"/>
                <a:cs typeface="Tahoma"/>
              </a:rPr>
              <a:t> </a:t>
            </a:r>
            <a:r>
              <a:rPr sz="2100" dirty="0">
                <a:latin typeface="Tahoma"/>
                <a:cs typeface="Tahoma"/>
              </a:rPr>
              <a:t>sonra</a:t>
            </a:r>
            <a:r>
              <a:rPr sz="2100" spc="-20" dirty="0">
                <a:latin typeface="Tahoma"/>
                <a:cs typeface="Tahoma"/>
              </a:rPr>
              <a:t> </a:t>
            </a:r>
            <a:r>
              <a:rPr sz="2100" dirty="0">
                <a:latin typeface="Tahoma"/>
                <a:cs typeface="Tahoma"/>
              </a:rPr>
              <a:t>yıllık</a:t>
            </a:r>
            <a:r>
              <a:rPr sz="2100" spc="-35" dirty="0">
                <a:latin typeface="Tahoma"/>
                <a:cs typeface="Tahoma"/>
              </a:rPr>
              <a:t> </a:t>
            </a:r>
            <a:r>
              <a:rPr sz="2100" dirty="0">
                <a:latin typeface="Tahoma"/>
                <a:cs typeface="Tahoma"/>
              </a:rPr>
              <a:t>saat</a:t>
            </a:r>
            <a:r>
              <a:rPr sz="2100" spc="-65" dirty="0">
                <a:latin typeface="Tahoma"/>
                <a:cs typeface="Tahoma"/>
              </a:rPr>
              <a:t> </a:t>
            </a:r>
            <a:r>
              <a:rPr sz="2100" dirty="0">
                <a:latin typeface="Tahoma"/>
                <a:cs typeface="Tahoma"/>
              </a:rPr>
              <a:t>vizesi</a:t>
            </a:r>
            <a:r>
              <a:rPr sz="2100" spc="-65" dirty="0">
                <a:latin typeface="Tahoma"/>
                <a:cs typeface="Tahoma"/>
              </a:rPr>
              <a:t> </a:t>
            </a:r>
            <a:r>
              <a:rPr sz="2100" spc="-10" dirty="0">
                <a:latin typeface="Tahoma"/>
                <a:cs typeface="Tahoma"/>
              </a:rPr>
              <a:t>uygun </a:t>
            </a:r>
            <a:r>
              <a:rPr sz="2100" dirty="0">
                <a:latin typeface="Tahoma"/>
                <a:cs typeface="Tahoma"/>
              </a:rPr>
              <a:t>olması</a:t>
            </a:r>
            <a:r>
              <a:rPr sz="2100" spc="-60" dirty="0">
                <a:latin typeface="Tahoma"/>
                <a:cs typeface="Tahoma"/>
              </a:rPr>
              <a:t> </a:t>
            </a:r>
            <a:r>
              <a:rPr sz="2100" dirty="0">
                <a:latin typeface="Tahoma"/>
                <a:cs typeface="Tahoma"/>
              </a:rPr>
              <a:t>durumunda</a:t>
            </a:r>
            <a:r>
              <a:rPr sz="2100" spc="-80" dirty="0">
                <a:latin typeface="Tahoma"/>
                <a:cs typeface="Tahoma"/>
              </a:rPr>
              <a:t> </a:t>
            </a:r>
            <a:r>
              <a:rPr sz="2100" dirty="0">
                <a:latin typeface="Tahoma"/>
                <a:cs typeface="Tahoma"/>
              </a:rPr>
              <a:t>Halk</a:t>
            </a:r>
            <a:r>
              <a:rPr sz="2100" spc="-25" dirty="0">
                <a:latin typeface="Tahoma"/>
                <a:cs typeface="Tahoma"/>
              </a:rPr>
              <a:t> </a:t>
            </a:r>
            <a:r>
              <a:rPr sz="2100" dirty="0">
                <a:latin typeface="Tahoma"/>
                <a:cs typeface="Tahoma"/>
              </a:rPr>
              <a:t>Eğitimi</a:t>
            </a:r>
            <a:r>
              <a:rPr sz="2100" spc="-60" dirty="0">
                <a:latin typeface="Tahoma"/>
                <a:cs typeface="Tahoma"/>
              </a:rPr>
              <a:t> </a:t>
            </a:r>
            <a:r>
              <a:rPr sz="2100" dirty="0">
                <a:latin typeface="Tahoma"/>
                <a:cs typeface="Tahoma"/>
              </a:rPr>
              <a:t>Merkezleri</a:t>
            </a:r>
            <a:r>
              <a:rPr sz="2100" spc="10" dirty="0">
                <a:latin typeface="Tahoma"/>
                <a:cs typeface="Tahoma"/>
              </a:rPr>
              <a:t> </a:t>
            </a:r>
            <a:r>
              <a:rPr sz="2100" dirty="0">
                <a:latin typeface="Tahoma"/>
                <a:cs typeface="Tahoma"/>
              </a:rPr>
              <a:t>amatör</a:t>
            </a:r>
            <a:r>
              <a:rPr sz="2100" spc="-35" dirty="0">
                <a:latin typeface="Tahoma"/>
                <a:cs typeface="Tahoma"/>
              </a:rPr>
              <a:t> </a:t>
            </a:r>
            <a:r>
              <a:rPr sz="2100" dirty="0">
                <a:latin typeface="Tahoma"/>
                <a:cs typeface="Tahoma"/>
              </a:rPr>
              <a:t>futbol</a:t>
            </a:r>
            <a:r>
              <a:rPr sz="2100" spc="-60" dirty="0">
                <a:latin typeface="Tahoma"/>
                <a:cs typeface="Tahoma"/>
              </a:rPr>
              <a:t> </a:t>
            </a:r>
            <a:r>
              <a:rPr sz="2100" spc="-10" dirty="0">
                <a:latin typeface="Tahoma"/>
                <a:cs typeface="Tahoma"/>
              </a:rPr>
              <a:t>kulüplerine </a:t>
            </a:r>
            <a:r>
              <a:rPr sz="2100" dirty="0">
                <a:latin typeface="Tahoma"/>
                <a:cs typeface="Tahoma"/>
              </a:rPr>
              <a:t>destek</a:t>
            </a:r>
            <a:r>
              <a:rPr sz="2100" spc="-40" dirty="0">
                <a:latin typeface="Tahoma"/>
                <a:cs typeface="Tahoma"/>
              </a:rPr>
              <a:t> </a:t>
            </a:r>
            <a:r>
              <a:rPr sz="2100" dirty="0">
                <a:latin typeface="Tahoma"/>
                <a:cs typeface="Tahoma"/>
              </a:rPr>
              <a:t>olmak</a:t>
            </a:r>
            <a:r>
              <a:rPr sz="2100" spc="-35" dirty="0">
                <a:latin typeface="Tahoma"/>
                <a:cs typeface="Tahoma"/>
              </a:rPr>
              <a:t> </a:t>
            </a:r>
            <a:r>
              <a:rPr sz="2100" dirty="0">
                <a:latin typeface="Tahoma"/>
                <a:cs typeface="Tahoma"/>
              </a:rPr>
              <a:t>amacıyla</a:t>
            </a:r>
            <a:r>
              <a:rPr sz="2100" spc="-90" dirty="0">
                <a:latin typeface="Tahoma"/>
                <a:cs typeface="Tahoma"/>
              </a:rPr>
              <a:t> </a:t>
            </a:r>
            <a:r>
              <a:rPr sz="2100" dirty="0">
                <a:latin typeface="Tahoma"/>
                <a:cs typeface="Tahoma"/>
              </a:rPr>
              <a:t>(müsabakalara</a:t>
            </a:r>
            <a:r>
              <a:rPr sz="2100" spc="-20" dirty="0">
                <a:latin typeface="Tahoma"/>
                <a:cs typeface="Tahoma"/>
              </a:rPr>
              <a:t> </a:t>
            </a:r>
            <a:r>
              <a:rPr sz="2100" dirty="0">
                <a:latin typeface="Tahoma"/>
                <a:cs typeface="Tahoma"/>
              </a:rPr>
              <a:t>katılan,</a:t>
            </a:r>
            <a:r>
              <a:rPr sz="2100" spc="-75" dirty="0">
                <a:latin typeface="Tahoma"/>
                <a:cs typeface="Tahoma"/>
              </a:rPr>
              <a:t> </a:t>
            </a:r>
            <a:r>
              <a:rPr sz="2100" dirty="0">
                <a:latin typeface="Tahoma"/>
                <a:cs typeface="Tahoma"/>
              </a:rPr>
              <a:t>denetim</a:t>
            </a:r>
            <a:r>
              <a:rPr sz="2100" spc="-10" dirty="0">
                <a:latin typeface="Tahoma"/>
                <a:cs typeface="Tahoma"/>
              </a:rPr>
              <a:t> sürecinde </a:t>
            </a:r>
            <a:r>
              <a:rPr sz="2100" dirty="0">
                <a:latin typeface="Tahoma"/>
                <a:cs typeface="Tahoma"/>
              </a:rPr>
              <a:t>eksiklikleri</a:t>
            </a:r>
            <a:r>
              <a:rPr sz="2100" spc="-35" dirty="0">
                <a:latin typeface="Tahoma"/>
                <a:cs typeface="Tahoma"/>
              </a:rPr>
              <a:t> </a:t>
            </a:r>
            <a:r>
              <a:rPr sz="2100" dirty="0">
                <a:latin typeface="Tahoma"/>
                <a:cs typeface="Tahoma"/>
              </a:rPr>
              <a:t>görülmeyen</a:t>
            </a:r>
            <a:r>
              <a:rPr sz="2100" spc="-45" dirty="0">
                <a:latin typeface="Tahoma"/>
                <a:cs typeface="Tahoma"/>
              </a:rPr>
              <a:t> </a:t>
            </a:r>
            <a:r>
              <a:rPr sz="2100" dirty="0">
                <a:latin typeface="Tahoma"/>
                <a:cs typeface="Tahoma"/>
              </a:rPr>
              <a:t>kulüpler</a:t>
            </a:r>
            <a:r>
              <a:rPr sz="2100" spc="-75" dirty="0">
                <a:latin typeface="Tahoma"/>
                <a:cs typeface="Tahoma"/>
              </a:rPr>
              <a:t> </a:t>
            </a:r>
            <a:r>
              <a:rPr sz="2100" dirty="0">
                <a:latin typeface="Tahoma"/>
                <a:cs typeface="Tahoma"/>
              </a:rPr>
              <a:t>öncelikli</a:t>
            </a:r>
            <a:r>
              <a:rPr sz="2100" spc="-30" dirty="0">
                <a:latin typeface="Tahoma"/>
                <a:cs typeface="Tahoma"/>
              </a:rPr>
              <a:t> </a:t>
            </a:r>
            <a:r>
              <a:rPr sz="2100" dirty="0">
                <a:latin typeface="Tahoma"/>
                <a:cs typeface="Tahoma"/>
              </a:rPr>
              <a:t>olmak</a:t>
            </a:r>
            <a:r>
              <a:rPr sz="2100" spc="-70" dirty="0">
                <a:latin typeface="Tahoma"/>
                <a:cs typeface="Tahoma"/>
              </a:rPr>
              <a:t> </a:t>
            </a:r>
            <a:r>
              <a:rPr sz="2100" dirty="0">
                <a:latin typeface="Tahoma"/>
                <a:cs typeface="Tahoma"/>
              </a:rPr>
              <a:t>üzere)</a:t>
            </a:r>
            <a:r>
              <a:rPr sz="2100" spc="-114" dirty="0">
                <a:latin typeface="Tahoma"/>
                <a:cs typeface="Tahoma"/>
              </a:rPr>
              <a:t> </a:t>
            </a:r>
            <a:r>
              <a:rPr sz="2100" spc="-10" dirty="0">
                <a:latin typeface="Tahoma"/>
                <a:cs typeface="Tahoma"/>
              </a:rPr>
              <a:t>futbol</a:t>
            </a:r>
            <a:endParaRPr sz="2100">
              <a:latin typeface="Tahoma"/>
              <a:cs typeface="Tahoma"/>
            </a:endParaRPr>
          </a:p>
          <a:p>
            <a:pPr marL="12700">
              <a:lnSpc>
                <a:spcPts val="2475"/>
              </a:lnSpc>
            </a:pPr>
            <a:r>
              <a:rPr sz="2100" dirty="0">
                <a:latin typeface="Tahoma"/>
                <a:cs typeface="Tahoma"/>
              </a:rPr>
              <a:t>kurslarının</a:t>
            </a:r>
            <a:r>
              <a:rPr sz="2100" spc="-85" dirty="0">
                <a:latin typeface="Tahoma"/>
                <a:cs typeface="Tahoma"/>
              </a:rPr>
              <a:t> </a:t>
            </a:r>
            <a:r>
              <a:rPr sz="2100" dirty="0">
                <a:latin typeface="Tahoma"/>
                <a:cs typeface="Tahoma"/>
              </a:rPr>
              <a:t>açılması </a:t>
            </a:r>
            <a:r>
              <a:rPr sz="2100" spc="-10" dirty="0">
                <a:latin typeface="Tahoma"/>
                <a:cs typeface="Tahoma"/>
              </a:rPr>
              <a:t>planlanacaktır.</a:t>
            </a:r>
            <a:endParaRPr sz="2100">
              <a:latin typeface="Tahoma"/>
              <a:cs typeface="Tahoma"/>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5715" rIns="0" bIns="0" rtlCol="0">
            <a:spAutoFit/>
          </a:bodyPr>
          <a:lstStyle/>
          <a:p>
            <a:pPr marL="12700" marR="5080" algn="ctr">
              <a:lnSpc>
                <a:spcPct val="102400"/>
              </a:lnSpc>
              <a:spcBef>
                <a:spcPts val="45"/>
              </a:spcBef>
            </a:pPr>
            <a:r>
              <a:rPr dirty="0"/>
              <a:t>Zorunlu</a:t>
            </a:r>
            <a:r>
              <a:rPr spc="150" dirty="0"/>
              <a:t> </a:t>
            </a:r>
            <a:r>
              <a:rPr dirty="0"/>
              <a:t>Olmadıkça</a:t>
            </a:r>
            <a:r>
              <a:rPr spc="105" dirty="0"/>
              <a:t> </a:t>
            </a:r>
            <a:r>
              <a:rPr dirty="0"/>
              <a:t>Diğer</a:t>
            </a:r>
            <a:r>
              <a:rPr spc="90" dirty="0"/>
              <a:t> </a:t>
            </a:r>
            <a:r>
              <a:rPr dirty="0"/>
              <a:t>Kamu</a:t>
            </a:r>
            <a:r>
              <a:rPr spc="160" dirty="0"/>
              <a:t> </a:t>
            </a:r>
            <a:r>
              <a:rPr dirty="0"/>
              <a:t>Kurum</a:t>
            </a:r>
            <a:r>
              <a:rPr spc="130" dirty="0"/>
              <a:t> </a:t>
            </a:r>
            <a:r>
              <a:rPr spc="-10" dirty="0"/>
              <a:t>Kuruluşlarının </a:t>
            </a:r>
            <a:r>
              <a:rPr dirty="0"/>
              <a:t>Kurs</a:t>
            </a:r>
            <a:r>
              <a:rPr spc="95" dirty="0"/>
              <a:t> </a:t>
            </a:r>
            <a:r>
              <a:rPr dirty="0"/>
              <a:t>Verebildiği</a:t>
            </a:r>
            <a:r>
              <a:rPr spc="65" dirty="0"/>
              <a:t> </a:t>
            </a:r>
            <a:r>
              <a:rPr dirty="0"/>
              <a:t>Alanlarda</a:t>
            </a:r>
            <a:r>
              <a:rPr spc="165" dirty="0"/>
              <a:t> </a:t>
            </a:r>
            <a:r>
              <a:rPr dirty="0"/>
              <a:t>Yer</a:t>
            </a:r>
            <a:r>
              <a:rPr spc="145" dirty="0"/>
              <a:t> </a:t>
            </a:r>
            <a:r>
              <a:rPr dirty="0"/>
              <a:t>Alan</a:t>
            </a:r>
            <a:r>
              <a:rPr spc="185" dirty="0"/>
              <a:t> </a:t>
            </a:r>
            <a:r>
              <a:rPr spc="-10" dirty="0"/>
              <a:t>Kurslar</a:t>
            </a:r>
          </a:p>
          <a:p>
            <a:pPr algn="ctr">
              <a:lnSpc>
                <a:spcPct val="100000"/>
              </a:lnSpc>
              <a:spcBef>
                <a:spcPts val="80"/>
              </a:spcBef>
            </a:pPr>
            <a:r>
              <a:rPr spc="-10" dirty="0"/>
              <a:t>Açılmayacaktır</a:t>
            </a:r>
          </a:p>
        </p:txBody>
      </p:sp>
      <p:sp>
        <p:nvSpPr>
          <p:cNvPr id="3" name="object 3"/>
          <p:cNvSpPr txBox="1"/>
          <p:nvPr/>
        </p:nvSpPr>
        <p:spPr>
          <a:xfrm>
            <a:off x="1049019" y="2771203"/>
            <a:ext cx="7945755" cy="3223260"/>
          </a:xfrm>
          <a:prstGeom prst="rect">
            <a:avLst/>
          </a:prstGeom>
        </p:spPr>
        <p:txBody>
          <a:bodyPr vert="horz" wrap="square" lIns="0" tIns="12700" rIns="0" bIns="0" rtlCol="0">
            <a:spAutoFit/>
          </a:bodyPr>
          <a:lstStyle/>
          <a:p>
            <a:pPr marL="430530" algn="ctr">
              <a:lnSpc>
                <a:spcPct val="100000"/>
              </a:lnSpc>
              <a:spcBef>
                <a:spcPts val="100"/>
              </a:spcBef>
            </a:pPr>
            <a:r>
              <a:rPr lang="tr-TR" sz="2100" b="1" dirty="0" smtClean="0">
                <a:latin typeface="Tahoma"/>
                <a:cs typeface="Tahoma"/>
              </a:rPr>
              <a:t>GÜRSU </a:t>
            </a:r>
            <a:r>
              <a:rPr sz="2100" b="1" spc="-10" dirty="0" smtClean="0">
                <a:latin typeface="Tahoma"/>
                <a:cs typeface="Tahoma"/>
              </a:rPr>
              <a:t>BELEDİYESİ</a:t>
            </a:r>
            <a:endParaRPr sz="2100" dirty="0">
              <a:latin typeface="Tahoma"/>
              <a:cs typeface="Tahoma"/>
            </a:endParaRPr>
          </a:p>
          <a:p>
            <a:pPr marL="12700" marR="23495" indent="-8255">
              <a:lnSpc>
                <a:spcPct val="99600"/>
              </a:lnSpc>
              <a:spcBef>
                <a:spcPts val="2520"/>
              </a:spcBef>
              <a:buSzPct val="91666"/>
              <a:buFont typeface="Wingdings"/>
              <a:buChar char=""/>
              <a:tabLst>
                <a:tab pos="191770" algn="l"/>
                <a:tab pos="2686685" algn="l"/>
              </a:tabLst>
            </a:pPr>
            <a:r>
              <a:rPr sz="1800" dirty="0">
                <a:solidFill>
                  <a:srgbClr val="FF0000"/>
                </a:solidFill>
                <a:latin typeface="Tahoma"/>
                <a:cs typeface="Tahoma"/>
              </a:rPr>
              <a:t>	Halk</a:t>
            </a:r>
            <a:r>
              <a:rPr sz="1800" spc="-35" dirty="0">
                <a:solidFill>
                  <a:srgbClr val="FF0000"/>
                </a:solidFill>
                <a:latin typeface="Tahoma"/>
                <a:cs typeface="Tahoma"/>
              </a:rPr>
              <a:t> </a:t>
            </a:r>
            <a:r>
              <a:rPr sz="1800" dirty="0">
                <a:solidFill>
                  <a:srgbClr val="FF0000"/>
                </a:solidFill>
                <a:latin typeface="Tahoma"/>
                <a:cs typeface="Tahoma"/>
              </a:rPr>
              <a:t>Eğitimi</a:t>
            </a:r>
            <a:r>
              <a:rPr sz="1800" spc="-65" dirty="0">
                <a:solidFill>
                  <a:srgbClr val="FF0000"/>
                </a:solidFill>
                <a:latin typeface="Tahoma"/>
                <a:cs typeface="Tahoma"/>
              </a:rPr>
              <a:t> </a:t>
            </a:r>
            <a:r>
              <a:rPr sz="1800" dirty="0">
                <a:solidFill>
                  <a:srgbClr val="FF0000"/>
                </a:solidFill>
                <a:latin typeface="Tahoma"/>
                <a:cs typeface="Tahoma"/>
              </a:rPr>
              <a:t>Merkezleri</a:t>
            </a:r>
            <a:r>
              <a:rPr sz="1800" spc="-70" dirty="0">
                <a:solidFill>
                  <a:srgbClr val="FF0000"/>
                </a:solidFill>
                <a:latin typeface="Tahoma"/>
                <a:cs typeface="Tahoma"/>
              </a:rPr>
              <a:t> </a:t>
            </a:r>
            <a:r>
              <a:rPr sz="1800" dirty="0">
                <a:solidFill>
                  <a:srgbClr val="FF0000"/>
                </a:solidFill>
                <a:latin typeface="Tahoma"/>
                <a:cs typeface="Tahoma"/>
              </a:rPr>
              <a:t>kurslarında</a:t>
            </a:r>
            <a:r>
              <a:rPr sz="1800" spc="-75" dirty="0">
                <a:solidFill>
                  <a:srgbClr val="FF0000"/>
                </a:solidFill>
                <a:latin typeface="Tahoma"/>
                <a:cs typeface="Tahoma"/>
              </a:rPr>
              <a:t> </a:t>
            </a:r>
            <a:r>
              <a:rPr sz="1800" dirty="0">
                <a:solidFill>
                  <a:srgbClr val="FF0000"/>
                </a:solidFill>
                <a:latin typeface="Tahoma"/>
                <a:cs typeface="Tahoma"/>
              </a:rPr>
              <a:t>yapılan</a:t>
            </a:r>
            <a:r>
              <a:rPr sz="1800" spc="-60" dirty="0">
                <a:solidFill>
                  <a:srgbClr val="FF0000"/>
                </a:solidFill>
                <a:latin typeface="Tahoma"/>
                <a:cs typeface="Tahoma"/>
              </a:rPr>
              <a:t> </a:t>
            </a:r>
            <a:r>
              <a:rPr sz="1800" dirty="0">
                <a:solidFill>
                  <a:srgbClr val="FF0000"/>
                </a:solidFill>
                <a:latin typeface="Tahoma"/>
                <a:cs typeface="Tahoma"/>
              </a:rPr>
              <a:t>düzenlemeler</a:t>
            </a:r>
            <a:r>
              <a:rPr sz="1800" spc="-80" dirty="0">
                <a:solidFill>
                  <a:srgbClr val="FF0000"/>
                </a:solidFill>
                <a:latin typeface="Tahoma"/>
                <a:cs typeface="Tahoma"/>
              </a:rPr>
              <a:t> </a:t>
            </a:r>
            <a:r>
              <a:rPr sz="1800" dirty="0">
                <a:solidFill>
                  <a:srgbClr val="FF0000"/>
                </a:solidFill>
                <a:latin typeface="Tahoma"/>
                <a:cs typeface="Tahoma"/>
              </a:rPr>
              <a:t>konulu</a:t>
            </a:r>
            <a:r>
              <a:rPr sz="1800" spc="-60" dirty="0">
                <a:solidFill>
                  <a:srgbClr val="FF0000"/>
                </a:solidFill>
                <a:latin typeface="Tahoma"/>
                <a:cs typeface="Tahoma"/>
              </a:rPr>
              <a:t> </a:t>
            </a:r>
            <a:r>
              <a:rPr sz="1800" spc="-10" dirty="0">
                <a:solidFill>
                  <a:srgbClr val="FF0000"/>
                </a:solidFill>
                <a:latin typeface="Tahoma"/>
                <a:cs typeface="Tahoma"/>
              </a:rPr>
              <a:t>07.08.2024 </a:t>
            </a:r>
            <a:r>
              <a:rPr sz="1800" dirty="0">
                <a:solidFill>
                  <a:srgbClr val="FF0000"/>
                </a:solidFill>
                <a:latin typeface="Tahoma"/>
                <a:cs typeface="Tahoma"/>
              </a:rPr>
              <a:t>tarih</a:t>
            </a:r>
            <a:r>
              <a:rPr sz="1800" spc="-40" dirty="0">
                <a:solidFill>
                  <a:srgbClr val="FF0000"/>
                </a:solidFill>
                <a:latin typeface="Tahoma"/>
                <a:cs typeface="Tahoma"/>
              </a:rPr>
              <a:t> </a:t>
            </a:r>
            <a:r>
              <a:rPr sz="1800" dirty="0">
                <a:solidFill>
                  <a:srgbClr val="FF0000"/>
                </a:solidFill>
                <a:latin typeface="Tahoma"/>
                <a:cs typeface="Tahoma"/>
              </a:rPr>
              <a:t>ve</a:t>
            </a:r>
            <a:r>
              <a:rPr sz="1800" spc="-55" dirty="0">
                <a:solidFill>
                  <a:srgbClr val="FF0000"/>
                </a:solidFill>
                <a:latin typeface="Tahoma"/>
                <a:cs typeface="Tahoma"/>
              </a:rPr>
              <a:t> </a:t>
            </a:r>
            <a:r>
              <a:rPr sz="1800" dirty="0">
                <a:solidFill>
                  <a:srgbClr val="FF0000"/>
                </a:solidFill>
                <a:latin typeface="Tahoma"/>
                <a:cs typeface="Tahoma"/>
              </a:rPr>
              <a:t>111601164</a:t>
            </a:r>
            <a:r>
              <a:rPr sz="1800" spc="-20" dirty="0">
                <a:solidFill>
                  <a:srgbClr val="FF0000"/>
                </a:solidFill>
                <a:latin typeface="Tahoma"/>
                <a:cs typeface="Tahoma"/>
              </a:rPr>
              <a:t> </a:t>
            </a:r>
            <a:r>
              <a:rPr sz="1800" spc="-10" dirty="0">
                <a:solidFill>
                  <a:srgbClr val="FF0000"/>
                </a:solidFill>
                <a:latin typeface="Tahoma"/>
                <a:cs typeface="Tahoma"/>
              </a:rPr>
              <a:t>sayılı</a:t>
            </a:r>
            <a:r>
              <a:rPr sz="1800" dirty="0">
                <a:solidFill>
                  <a:srgbClr val="FF0000"/>
                </a:solidFill>
                <a:latin typeface="Tahoma"/>
                <a:cs typeface="Tahoma"/>
              </a:rPr>
              <a:t>	HBÖ</a:t>
            </a:r>
            <a:r>
              <a:rPr sz="1800" spc="-20" dirty="0">
                <a:solidFill>
                  <a:srgbClr val="FF0000"/>
                </a:solidFill>
                <a:latin typeface="Tahoma"/>
                <a:cs typeface="Tahoma"/>
              </a:rPr>
              <a:t> </a:t>
            </a:r>
            <a:r>
              <a:rPr sz="1800" dirty="0">
                <a:solidFill>
                  <a:srgbClr val="FF0000"/>
                </a:solidFill>
                <a:latin typeface="Tahoma"/>
                <a:cs typeface="Tahoma"/>
              </a:rPr>
              <a:t>Genel</a:t>
            </a:r>
            <a:r>
              <a:rPr sz="1800" spc="-50" dirty="0">
                <a:solidFill>
                  <a:srgbClr val="FF0000"/>
                </a:solidFill>
                <a:latin typeface="Tahoma"/>
                <a:cs typeface="Tahoma"/>
              </a:rPr>
              <a:t> </a:t>
            </a:r>
            <a:r>
              <a:rPr sz="1800" dirty="0">
                <a:solidFill>
                  <a:srgbClr val="FF0000"/>
                </a:solidFill>
                <a:latin typeface="Tahoma"/>
                <a:cs typeface="Tahoma"/>
              </a:rPr>
              <a:t>Müdürlüğümüzün</a:t>
            </a:r>
            <a:r>
              <a:rPr sz="1800" spc="-105" dirty="0">
                <a:solidFill>
                  <a:srgbClr val="FF0000"/>
                </a:solidFill>
                <a:latin typeface="Tahoma"/>
                <a:cs typeface="Tahoma"/>
              </a:rPr>
              <a:t> </a:t>
            </a:r>
            <a:r>
              <a:rPr sz="1800" dirty="0">
                <a:solidFill>
                  <a:srgbClr val="FF0000"/>
                </a:solidFill>
                <a:latin typeface="Tahoma"/>
                <a:cs typeface="Tahoma"/>
              </a:rPr>
              <a:t>yazısı</a:t>
            </a:r>
            <a:r>
              <a:rPr sz="1800" spc="-55" dirty="0">
                <a:solidFill>
                  <a:srgbClr val="FF0000"/>
                </a:solidFill>
                <a:latin typeface="Tahoma"/>
                <a:cs typeface="Tahoma"/>
              </a:rPr>
              <a:t> </a:t>
            </a:r>
            <a:r>
              <a:rPr sz="1800" dirty="0">
                <a:solidFill>
                  <a:srgbClr val="FF0000"/>
                </a:solidFill>
                <a:latin typeface="Tahoma"/>
                <a:cs typeface="Tahoma"/>
              </a:rPr>
              <a:t>gereği</a:t>
            </a:r>
            <a:r>
              <a:rPr sz="1800" spc="-55" dirty="0">
                <a:solidFill>
                  <a:srgbClr val="FF0000"/>
                </a:solidFill>
                <a:latin typeface="Tahoma"/>
                <a:cs typeface="Tahoma"/>
              </a:rPr>
              <a:t> </a:t>
            </a:r>
            <a:r>
              <a:rPr sz="1800" spc="-10" dirty="0">
                <a:solidFill>
                  <a:srgbClr val="FF0000"/>
                </a:solidFill>
                <a:latin typeface="Tahoma"/>
                <a:cs typeface="Tahoma"/>
              </a:rPr>
              <a:t>yapılacak </a:t>
            </a:r>
            <a:r>
              <a:rPr sz="1800" dirty="0">
                <a:solidFill>
                  <a:srgbClr val="FF0000"/>
                </a:solidFill>
                <a:latin typeface="Tahoma"/>
                <a:cs typeface="Tahoma"/>
              </a:rPr>
              <a:t>olan</a:t>
            </a:r>
            <a:r>
              <a:rPr sz="1800" spc="-45" dirty="0">
                <a:solidFill>
                  <a:srgbClr val="FF0000"/>
                </a:solidFill>
                <a:latin typeface="Tahoma"/>
                <a:cs typeface="Tahoma"/>
              </a:rPr>
              <a:t> </a:t>
            </a:r>
            <a:r>
              <a:rPr sz="1800" dirty="0">
                <a:solidFill>
                  <a:srgbClr val="FF0000"/>
                </a:solidFill>
                <a:latin typeface="Tahoma"/>
                <a:cs typeface="Tahoma"/>
              </a:rPr>
              <a:t>düzenlemeler</a:t>
            </a:r>
            <a:r>
              <a:rPr sz="1800" spc="-55" dirty="0">
                <a:solidFill>
                  <a:srgbClr val="FF0000"/>
                </a:solidFill>
                <a:latin typeface="Tahoma"/>
                <a:cs typeface="Tahoma"/>
              </a:rPr>
              <a:t> </a:t>
            </a:r>
            <a:r>
              <a:rPr sz="1800" dirty="0">
                <a:solidFill>
                  <a:srgbClr val="FF0000"/>
                </a:solidFill>
                <a:latin typeface="Tahoma"/>
                <a:cs typeface="Tahoma"/>
              </a:rPr>
              <a:t>daha</a:t>
            </a:r>
            <a:r>
              <a:rPr sz="1800" spc="-55" dirty="0">
                <a:solidFill>
                  <a:srgbClr val="FF0000"/>
                </a:solidFill>
                <a:latin typeface="Tahoma"/>
                <a:cs typeface="Tahoma"/>
              </a:rPr>
              <a:t> </a:t>
            </a:r>
            <a:r>
              <a:rPr sz="1800" dirty="0">
                <a:solidFill>
                  <a:srgbClr val="FF0000"/>
                </a:solidFill>
                <a:latin typeface="Tahoma"/>
                <a:cs typeface="Tahoma"/>
              </a:rPr>
              <a:t>önce</a:t>
            </a:r>
            <a:r>
              <a:rPr sz="1800" spc="-65" dirty="0">
                <a:solidFill>
                  <a:srgbClr val="FF0000"/>
                </a:solidFill>
                <a:latin typeface="Tahoma"/>
                <a:cs typeface="Tahoma"/>
              </a:rPr>
              <a:t> </a:t>
            </a:r>
            <a:r>
              <a:rPr sz="1800" dirty="0">
                <a:solidFill>
                  <a:srgbClr val="FF0000"/>
                </a:solidFill>
                <a:latin typeface="Tahoma"/>
                <a:cs typeface="Tahoma"/>
              </a:rPr>
              <a:t>yapılan</a:t>
            </a:r>
            <a:r>
              <a:rPr sz="1800" spc="-40" dirty="0">
                <a:solidFill>
                  <a:srgbClr val="FF0000"/>
                </a:solidFill>
                <a:latin typeface="Tahoma"/>
                <a:cs typeface="Tahoma"/>
              </a:rPr>
              <a:t> </a:t>
            </a:r>
            <a:r>
              <a:rPr sz="1800" dirty="0">
                <a:solidFill>
                  <a:srgbClr val="FF0000"/>
                </a:solidFill>
                <a:latin typeface="Tahoma"/>
                <a:cs typeface="Tahoma"/>
              </a:rPr>
              <a:t>protokollerin</a:t>
            </a:r>
            <a:r>
              <a:rPr sz="1800" spc="-40" dirty="0">
                <a:solidFill>
                  <a:srgbClr val="FF0000"/>
                </a:solidFill>
                <a:latin typeface="Tahoma"/>
                <a:cs typeface="Tahoma"/>
              </a:rPr>
              <a:t> </a:t>
            </a:r>
            <a:r>
              <a:rPr sz="1800" dirty="0">
                <a:solidFill>
                  <a:srgbClr val="FF0000"/>
                </a:solidFill>
                <a:latin typeface="Tahoma"/>
                <a:cs typeface="Tahoma"/>
              </a:rPr>
              <a:t>üstündedir.</a:t>
            </a:r>
            <a:r>
              <a:rPr sz="1800" spc="-35" dirty="0">
                <a:solidFill>
                  <a:srgbClr val="FF0000"/>
                </a:solidFill>
                <a:latin typeface="Tahoma"/>
                <a:cs typeface="Tahoma"/>
              </a:rPr>
              <a:t> </a:t>
            </a:r>
            <a:r>
              <a:rPr sz="1800" dirty="0">
                <a:solidFill>
                  <a:srgbClr val="FF0000"/>
                </a:solidFill>
                <a:latin typeface="Tahoma"/>
                <a:cs typeface="Tahoma"/>
              </a:rPr>
              <a:t>İlgi</a:t>
            </a:r>
            <a:r>
              <a:rPr sz="1800" spc="-50" dirty="0">
                <a:solidFill>
                  <a:srgbClr val="FF0000"/>
                </a:solidFill>
                <a:latin typeface="Tahoma"/>
                <a:cs typeface="Tahoma"/>
              </a:rPr>
              <a:t> </a:t>
            </a:r>
            <a:r>
              <a:rPr sz="1800" dirty="0">
                <a:solidFill>
                  <a:srgbClr val="FF0000"/>
                </a:solidFill>
                <a:latin typeface="Tahoma"/>
                <a:cs typeface="Tahoma"/>
              </a:rPr>
              <a:t>yazı</a:t>
            </a:r>
            <a:r>
              <a:rPr sz="1800" spc="-45" dirty="0">
                <a:solidFill>
                  <a:srgbClr val="FF0000"/>
                </a:solidFill>
                <a:latin typeface="Tahoma"/>
                <a:cs typeface="Tahoma"/>
              </a:rPr>
              <a:t> </a:t>
            </a:r>
            <a:r>
              <a:rPr sz="1800" spc="-10" dirty="0">
                <a:solidFill>
                  <a:srgbClr val="FF0000"/>
                </a:solidFill>
                <a:latin typeface="Tahoma"/>
                <a:cs typeface="Tahoma"/>
              </a:rPr>
              <a:t>gereği </a:t>
            </a:r>
            <a:r>
              <a:rPr sz="1800" dirty="0">
                <a:solidFill>
                  <a:srgbClr val="FF0000"/>
                </a:solidFill>
                <a:latin typeface="Tahoma"/>
                <a:cs typeface="Tahoma"/>
              </a:rPr>
              <a:t>Halk</a:t>
            </a:r>
            <a:r>
              <a:rPr sz="1800" spc="-15" dirty="0">
                <a:solidFill>
                  <a:srgbClr val="FF0000"/>
                </a:solidFill>
                <a:latin typeface="Tahoma"/>
                <a:cs typeface="Tahoma"/>
              </a:rPr>
              <a:t> </a:t>
            </a:r>
            <a:r>
              <a:rPr sz="1800" dirty="0">
                <a:solidFill>
                  <a:srgbClr val="FF0000"/>
                </a:solidFill>
                <a:latin typeface="Tahoma"/>
                <a:cs typeface="Tahoma"/>
              </a:rPr>
              <a:t>Eğitim</a:t>
            </a:r>
            <a:r>
              <a:rPr sz="1800" spc="-100" dirty="0">
                <a:solidFill>
                  <a:srgbClr val="FF0000"/>
                </a:solidFill>
                <a:latin typeface="Tahoma"/>
                <a:cs typeface="Tahoma"/>
              </a:rPr>
              <a:t> </a:t>
            </a:r>
            <a:r>
              <a:rPr sz="1800" dirty="0">
                <a:solidFill>
                  <a:srgbClr val="FF0000"/>
                </a:solidFill>
                <a:latin typeface="Tahoma"/>
                <a:cs typeface="Tahoma"/>
              </a:rPr>
              <a:t>Merkezleri</a:t>
            </a:r>
            <a:r>
              <a:rPr sz="1800" spc="-50" dirty="0">
                <a:solidFill>
                  <a:srgbClr val="FF0000"/>
                </a:solidFill>
                <a:latin typeface="Tahoma"/>
                <a:cs typeface="Tahoma"/>
              </a:rPr>
              <a:t> </a:t>
            </a:r>
            <a:r>
              <a:rPr sz="1800" dirty="0">
                <a:solidFill>
                  <a:srgbClr val="FF0000"/>
                </a:solidFill>
                <a:latin typeface="Tahoma"/>
                <a:cs typeface="Tahoma"/>
              </a:rPr>
              <a:t>öncelik</a:t>
            </a:r>
            <a:r>
              <a:rPr sz="1800" spc="-15" dirty="0">
                <a:solidFill>
                  <a:srgbClr val="FF0000"/>
                </a:solidFill>
                <a:latin typeface="Tahoma"/>
                <a:cs typeface="Tahoma"/>
              </a:rPr>
              <a:t> </a:t>
            </a:r>
            <a:r>
              <a:rPr sz="1800" dirty="0">
                <a:solidFill>
                  <a:srgbClr val="FF0000"/>
                </a:solidFill>
                <a:latin typeface="Tahoma"/>
                <a:cs typeface="Tahoma"/>
              </a:rPr>
              <a:t>verilecek</a:t>
            </a:r>
            <a:r>
              <a:rPr sz="1800" spc="-75" dirty="0">
                <a:solidFill>
                  <a:srgbClr val="FF0000"/>
                </a:solidFill>
                <a:latin typeface="Tahoma"/>
                <a:cs typeface="Tahoma"/>
              </a:rPr>
              <a:t> </a:t>
            </a:r>
            <a:r>
              <a:rPr sz="1800" dirty="0">
                <a:solidFill>
                  <a:srgbClr val="FF0000"/>
                </a:solidFill>
                <a:latin typeface="Tahoma"/>
                <a:cs typeface="Tahoma"/>
              </a:rPr>
              <a:t>kursları</a:t>
            </a:r>
            <a:r>
              <a:rPr sz="1800" spc="-50" dirty="0">
                <a:solidFill>
                  <a:srgbClr val="FF0000"/>
                </a:solidFill>
                <a:latin typeface="Tahoma"/>
                <a:cs typeface="Tahoma"/>
              </a:rPr>
              <a:t> </a:t>
            </a:r>
            <a:r>
              <a:rPr sz="1800" dirty="0">
                <a:solidFill>
                  <a:srgbClr val="FF0000"/>
                </a:solidFill>
                <a:latin typeface="Tahoma"/>
                <a:cs typeface="Tahoma"/>
              </a:rPr>
              <a:t>açması</a:t>
            </a:r>
            <a:r>
              <a:rPr sz="1800" spc="-50" dirty="0">
                <a:solidFill>
                  <a:srgbClr val="FF0000"/>
                </a:solidFill>
                <a:latin typeface="Tahoma"/>
                <a:cs typeface="Tahoma"/>
              </a:rPr>
              <a:t> </a:t>
            </a:r>
            <a:r>
              <a:rPr sz="1800" dirty="0">
                <a:solidFill>
                  <a:srgbClr val="FF0000"/>
                </a:solidFill>
                <a:latin typeface="Tahoma"/>
                <a:cs typeface="Tahoma"/>
              </a:rPr>
              <a:t>yasal</a:t>
            </a:r>
            <a:r>
              <a:rPr sz="1800" spc="-55" dirty="0">
                <a:solidFill>
                  <a:srgbClr val="FF0000"/>
                </a:solidFill>
                <a:latin typeface="Tahoma"/>
                <a:cs typeface="Tahoma"/>
              </a:rPr>
              <a:t> </a:t>
            </a:r>
            <a:r>
              <a:rPr sz="1800" dirty="0">
                <a:solidFill>
                  <a:srgbClr val="FF0000"/>
                </a:solidFill>
                <a:latin typeface="Tahoma"/>
                <a:cs typeface="Tahoma"/>
              </a:rPr>
              <a:t>bir</a:t>
            </a:r>
            <a:r>
              <a:rPr sz="1800" spc="-60" dirty="0">
                <a:solidFill>
                  <a:srgbClr val="FF0000"/>
                </a:solidFill>
                <a:latin typeface="Tahoma"/>
                <a:cs typeface="Tahoma"/>
              </a:rPr>
              <a:t> </a:t>
            </a:r>
            <a:r>
              <a:rPr sz="1800" spc="-10" dirty="0">
                <a:solidFill>
                  <a:srgbClr val="FF0000"/>
                </a:solidFill>
                <a:latin typeface="Tahoma"/>
                <a:cs typeface="Tahoma"/>
              </a:rPr>
              <a:t>zorunluluktur.</a:t>
            </a:r>
            <a:endParaRPr sz="1800" dirty="0">
              <a:latin typeface="Tahoma"/>
              <a:cs typeface="Tahoma"/>
            </a:endParaRPr>
          </a:p>
          <a:p>
            <a:pPr marL="252095" indent="-247650">
              <a:lnSpc>
                <a:spcPct val="100000"/>
              </a:lnSpc>
              <a:spcBef>
                <a:spcPts val="20"/>
              </a:spcBef>
              <a:buSzPct val="93750"/>
              <a:buFont typeface="Wingdings"/>
              <a:buChar char=""/>
              <a:tabLst>
                <a:tab pos="252095" algn="l"/>
              </a:tabLst>
            </a:pPr>
            <a:r>
              <a:rPr sz="2400" b="1" dirty="0">
                <a:latin typeface="Tahoma"/>
                <a:cs typeface="Tahoma"/>
              </a:rPr>
              <a:t>Öncelik</a:t>
            </a:r>
            <a:r>
              <a:rPr sz="2400" b="1" spc="-55" dirty="0">
                <a:latin typeface="Tahoma"/>
                <a:cs typeface="Tahoma"/>
              </a:rPr>
              <a:t> </a:t>
            </a:r>
            <a:r>
              <a:rPr sz="2400" b="1" dirty="0">
                <a:latin typeface="Tahoma"/>
                <a:cs typeface="Tahoma"/>
              </a:rPr>
              <a:t>verilecek</a:t>
            </a:r>
            <a:r>
              <a:rPr sz="2400" b="1" spc="-120" dirty="0">
                <a:latin typeface="Tahoma"/>
                <a:cs typeface="Tahoma"/>
              </a:rPr>
              <a:t> </a:t>
            </a:r>
            <a:r>
              <a:rPr sz="2400" b="1" dirty="0">
                <a:latin typeface="Tahoma"/>
                <a:cs typeface="Tahoma"/>
              </a:rPr>
              <a:t>kurslar</a:t>
            </a:r>
            <a:r>
              <a:rPr sz="2400" b="1" spc="-10" dirty="0">
                <a:latin typeface="Tahoma"/>
                <a:cs typeface="Tahoma"/>
              </a:rPr>
              <a:t> </a:t>
            </a:r>
            <a:r>
              <a:rPr sz="2400" dirty="0">
                <a:latin typeface="Tahoma"/>
                <a:cs typeface="Tahoma"/>
              </a:rPr>
              <a:t>açıldıktan</a:t>
            </a:r>
            <a:r>
              <a:rPr sz="2400" spc="-65" dirty="0">
                <a:latin typeface="Tahoma"/>
                <a:cs typeface="Tahoma"/>
              </a:rPr>
              <a:t> </a:t>
            </a:r>
            <a:r>
              <a:rPr sz="2400" dirty="0">
                <a:latin typeface="Tahoma"/>
                <a:cs typeface="Tahoma"/>
              </a:rPr>
              <a:t>sonra</a:t>
            </a:r>
            <a:r>
              <a:rPr sz="2400" spc="-65" dirty="0">
                <a:latin typeface="Tahoma"/>
                <a:cs typeface="Tahoma"/>
              </a:rPr>
              <a:t> </a:t>
            </a:r>
            <a:r>
              <a:rPr sz="2400" dirty="0">
                <a:latin typeface="Tahoma"/>
                <a:cs typeface="Tahoma"/>
              </a:rPr>
              <a:t>yıllık</a:t>
            </a:r>
            <a:r>
              <a:rPr sz="2400" spc="-75" dirty="0">
                <a:latin typeface="Tahoma"/>
                <a:cs typeface="Tahoma"/>
              </a:rPr>
              <a:t> </a:t>
            </a:r>
            <a:r>
              <a:rPr sz="2400" spc="-20" dirty="0">
                <a:latin typeface="Tahoma"/>
                <a:cs typeface="Tahoma"/>
              </a:rPr>
              <a:t>saat</a:t>
            </a:r>
            <a:endParaRPr sz="2400" dirty="0">
              <a:latin typeface="Tahoma"/>
              <a:cs typeface="Tahoma"/>
            </a:endParaRPr>
          </a:p>
          <a:p>
            <a:pPr marL="12700" marR="5080">
              <a:lnSpc>
                <a:spcPts val="2850"/>
              </a:lnSpc>
              <a:spcBef>
                <a:spcPts val="165"/>
              </a:spcBef>
            </a:pPr>
            <a:r>
              <a:rPr sz="2400" dirty="0">
                <a:latin typeface="Tahoma"/>
                <a:cs typeface="Tahoma"/>
              </a:rPr>
              <a:t>vizesi</a:t>
            </a:r>
            <a:r>
              <a:rPr sz="2400" spc="-85" dirty="0">
                <a:latin typeface="Tahoma"/>
                <a:cs typeface="Tahoma"/>
              </a:rPr>
              <a:t> </a:t>
            </a:r>
            <a:r>
              <a:rPr sz="2400" dirty="0">
                <a:latin typeface="Tahoma"/>
                <a:cs typeface="Tahoma"/>
              </a:rPr>
              <a:t>uygun</a:t>
            </a:r>
            <a:r>
              <a:rPr sz="2400" spc="-55" dirty="0">
                <a:latin typeface="Tahoma"/>
                <a:cs typeface="Tahoma"/>
              </a:rPr>
              <a:t> </a:t>
            </a:r>
            <a:r>
              <a:rPr sz="2400" dirty="0">
                <a:latin typeface="Tahoma"/>
                <a:cs typeface="Tahoma"/>
              </a:rPr>
              <a:t>olması</a:t>
            </a:r>
            <a:r>
              <a:rPr sz="2400" spc="-85" dirty="0">
                <a:latin typeface="Tahoma"/>
                <a:cs typeface="Tahoma"/>
              </a:rPr>
              <a:t> </a:t>
            </a:r>
            <a:r>
              <a:rPr sz="2400" dirty="0" err="1">
                <a:latin typeface="Tahoma"/>
                <a:cs typeface="Tahoma"/>
              </a:rPr>
              <a:t>durumunda</a:t>
            </a:r>
            <a:r>
              <a:rPr sz="2400" spc="-50" dirty="0">
                <a:latin typeface="Tahoma"/>
                <a:cs typeface="Tahoma"/>
              </a:rPr>
              <a:t> </a:t>
            </a:r>
            <a:r>
              <a:rPr lang="tr-TR" sz="2400" dirty="0" smtClean="0">
                <a:latin typeface="Tahoma"/>
                <a:cs typeface="Tahoma"/>
              </a:rPr>
              <a:t>GÜRSU </a:t>
            </a:r>
            <a:r>
              <a:rPr sz="2400" dirty="0" err="1" smtClean="0">
                <a:latin typeface="Tahoma"/>
                <a:cs typeface="Tahoma"/>
              </a:rPr>
              <a:t>Belediyesi’ne</a:t>
            </a:r>
            <a:r>
              <a:rPr sz="2400" spc="-120" dirty="0" smtClean="0">
                <a:latin typeface="Tahoma"/>
                <a:cs typeface="Tahoma"/>
              </a:rPr>
              <a:t> </a:t>
            </a:r>
            <a:r>
              <a:rPr sz="2400" spc="-10" dirty="0">
                <a:latin typeface="Tahoma"/>
                <a:cs typeface="Tahoma"/>
              </a:rPr>
              <a:t>bağlı </a:t>
            </a:r>
            <a:r>
              <a:rPr sz="2400" dirty="0">
                <a:latin typeface="Tahoma"/>
                <a:cs typeface="Tahoma"/>
              </a:rPr>
              <a:t>kurs</a:t>
            </a:r>
            <a:r>
              <a:rPr sz="2400" spc="-35" dirty="0">
                <a:latin typeface="Tahoma"/>
                <a:cs typeface="Tahoma"/>
              </a:rPr>
              <a:t> </a:t>
            </a:r>
            <a:r>
              <a:rPr sz="2400" dirty="0">
                <a:latin typeface="Tahoma"/>
                <a:cs typeface="Tahoma"/>
              </a:rPr>
              <a:t>merkezlerinde</a:t>
            </a:r>
            <a:r>
              <a:rPr sz="2400" spc="-65" dirty="0">
                <a:latin typeface="Tahoma"/>
                <a:cs typeface="Tahoma"/>
              </a:rPr>
              <a:t> </a:t>
            </a:r>
            <a:r>
              <a:rPr sz="2400" dirty="0">
                <a:latin typeface="Tahoma"/>
                <a:cs typeface="Tahoma"/>
              </a:rPr>
              <a:t>Halk</a:t>
            </a:r>
            <a:r>
              <a:rPr sz="2400" spc="-75" dirty="0">
                <a:latin typeface="Tahoma"/>
                <a:cs typeface="Tahoma"/>
              </a:rPr>
              <a:t> </a:t>
            </a:r>
            <a:r>
              <a:rPr sz="2400" dirty="0">
                <a:latin typeface="Tahoma"/>
                <a:cs typeface="Tahoma"/>
              </a:rPr>
              <a:t>Eğitimi</a:t>
            </a:r>
            <a:r>
              <a:rPr sz="2400" spc="-100" dirty="0">
                <a:latin typeface="Tahoma"/>
                <a:cs typeface="Tahoma"/>
              </a:rPr>
              <a:t> </a:t>
            </a:r>
            <a:r>
              <a:rPr sz="2400" dirty="0">
                <a:latin typeface="Tahoma"/>
                <a:cs typeface="Tahoma"/>
              </a:rPr>
              <a:t>Merkezi</a:t>
            </a:r>
            <a:r>
              <a:rPr sz="2400" spc="-30" dirty="0">
                <a:latin typeface="Tahoma"/>
                <a:cs typeface="Tahoma"/>
              </a:rPr>
              <a:t> </a:t>
            </a:r>
            <a:r>
              <a:rPr sz="2400" dirty="0">
                <a:latin typeface="Tahoma"/>
                <a:cs typeface="Tahoma"/>
              </a:rPr>
              <a:t>destekli</a:t>
            </a:r>
            <a:r>
              <a:rPr sz="2400" spc="-30" dirty="0">
                <a:latin typeface="Tahoma"/>
                <a:cs typeface="Tahoma"/>
              </a:rPr>
              <a:t> </a:t>
            </a:r>
            <a:r>
              <a:rPr sz="2400" spc="-10" dirty="0">
                <a:latin typeface="Tahoma"/>
                <a:cs typeface="Tahoma"/>
              </a:rPr>
              <a:t>kursların </a:t>
            </a:r>
            <a:r>
              <a:rPr sz="2400" dirty="0">
                <a:latin typeface="Tahoma"/>
                <a:cs typeface="Tahoma"/>
              </a:rPr>
              <a:t>açılması</a:t>
            </a:r>
            <a:r>
              <a:rPr sz="2400" spc="-55" dirty="0">
                <a:latin typeface="Tahoma"/>
                <a:cs typeface="Tahoma"/>
              </a:rPr>
              <a:t> </a:t>
            </a:r>
            <a:r>
              <a:rPr sz="2400" spc="-10" dirty="0">
                <a:latin typeface="Tahoma"/>
                <a:cs typeface="Tahoma"/>
              </a:rPr>
              <a:t>planlanacaktır.</a:t>
            </a:r>
            <a:endParaRPr sz="2400" dirty="0">
              <a:latin typeface="Tahoma"/>
              <a:cs typeface="Tahoma"/>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5715" rIns="0" bIns="0" rtlCol="0">
            <a:spAutoFit/>
          </a:bodyPr>
          <a:lstStyle/>
          <a:p>
            <a:pPr marL="12700" marR="5080" algn="ctr">
              <a:lnSpc>
                <a:spcPct val="102400"/>
              </a:lnSpc>
              <a:spcBef>
                <a:spcPts val="45"/>
              </a:spcBef>
            </a:pPr>
            <a:r>
              <a:rPr dirty="0"/>
              <a:t>Zorunlu</a:t>
            </a:r>
            <a:r>
              <a:rPr spc="150" dirty="0"/>
              <a:t> </a:t>
            </a:r>
            <a:r>
              <a:rPr dirty="0"/>
              <a:t>Olmadıkça</a:t>
            </a:r>
            <a:r>
              <a:rPr spc="105" dirty="0"/>
              <a:t> </a:t>
            </a:r>
            <a:r>
              <a:rPr dirty="0"/>
              <a:t>Diğer</a:t>
            </a:r>
            <a:r>
              <a:rPr spc="90" dirty="0"/>
              <a:t> </a:t>
            </a:r>
            <a:r>
              <a:rPr dirty="0"/>
              <a:t>Kamu</a:t>
            </a:r>
            <a:r>
              <a:rPr spc="160" dirty="0"/>
              <a:t> </a:t>
            </a:r>
            <a:r>
              <a:rPr dirty="0"/>
              <a:t>Kurum</a:t>
            </a:r>
            <a:r>
              <a:rPr spc="130" dirty="0"/>
              <a:t> </a:t>
            </a:r>
            <a:r>
              <a:rPr spc="-10" dirty="0"/>
              <a:t>Kuruluşlarının </a:t>
            </a:r>
            <a:r>
              <a:rPr dirty="0"/>
              <a:t>Kurs</a:t>
            </a:r>
            <a:r>
              <a:rPr spc="95" dirty="0"/>
              <a:t> </a:t>
            </a:r>
            <a:r>
              <a:rPr dirty="0"/>
              <a:t>Verebildiği</a:t>
            </a:r>
            <a:r>
              <a:rPr spc="65" dirty="0"/>
              <a:t> </a:t>
            </a:r>
            <a:r>
              <a:rPr dirty="0"/>
              <a:t>Alanlarda</a:t>
            </a:r>
            <a:r>
              <a:rPr spc="165" dirty="0"/>
              <a:t> </a:t>
            </a:r>
            <a:r>
              <a:rPr dirty="0"/>
              <a:t>Yer</a:t>
            </a:r>
            <a:r>
              <a:rPr spc="145" dirty="0"/>
              <a:t> </a:t>
            </a:r>
            <a:r>
              <a:rPr dirty="0"/>
              <a:t>Alan</a:t>
            </a:r>
            <a:r>
              <a:rPr spc="185" dirty="0"/>
              <a:t> </a:t>
            </a:r>
            <a:r>
              <a:rPr spc="-10" dirty="0"/>
              <a:t>Kurslar</a:t>
            </a:r>
          </a:p>
          <a:p>
            <a:pPr algn="ctr">
              <a:lnSpc>
                <a:spcPct val="100000"/>
              </a:lnSpc>
              <a:spcBef>
                <a:spcPts val="80"/>
              </a:spcBef>
            </a:pPr>
            <a:r>
              <a:rPr spc="-10" dirty="0"/>
              <a:t>Açılmayacaktır</a:t>
            </a:r>
          </a:p>
        </p:txBody>
      </p:sp>
      <p:sp>
        <p:nvSpPr>
          <p:cNvPr id="3" name="object 3"/>
          <p:cNvSpPr txBox="1"/>
          <p:nvPr/>
        </p:nvSpPr>
        <p:spPr>
          <a:xfrm>
            <a:off x="977582" y="3157156"/>
            <a:ext cx="7887334" cy="944880"/>
          </a:xfrm>
          <a:prstGeom prst="rect">
            <a:avLst/>
          </a:prstGeom>
        </p:spPr>
        <p:txBody>
          <a:bodyPr vert="horz" wrap="square" lIns="0" tIns="15875" rIns="0" bIns="0" rtlCol="0">
            <a:spAutoFit/>
          </a:bodyPr>
          <a:lstStyle/>
          <a:p>
            <a:pPr marL="12700" marR="5080" indent="-1905">
              <a:lnSpc>
                <a:spcPct val="100000"/>
              </a:lnSpc>
              <a:spcBef>
                <a:spcPts val="125"/>
              </a:spcBef>
              <a:buSzPct val="95000"/>
              <a:buFont typeface="Wingdings"/>
              <a:buChar char=""/>
              <a:tabLst>
                <a:tab pos="212090" algn="l"/>
              </a:tabLst>
            </a:pPr>
            <a:r>
              <a:rPr sz="2000" b="1" dirty="0">
                <a:latin typeface="Tahoma"/>
                <a:cs typeface="Tahoma"/>
              </a:rPr>
              <a:t>	Öncelik</a:t>
            </a:r>
            <a:r>
              <a:rPr sz="2000" b="1" spc="-35" dirty="0">
                <a:latin typeface="Tahoma"/>
                <a:cs typeface="Tahoma"/>
              </a:rPr>
              <a:t> </a:t>
            </a:r>
            <a:r>
              <a:rPr sz="2000" b="1" dirty="0">
                <a:latin typeface="Tahoma"/>
                <a:cs typeface="Tahoma"/>
              </a:rPr>
              <a:t>verilecek</a:t>
            </a:r>
            <a:r>
              <a:rPr sz="2000" b="1" spc="-30" dirty="0">
                <a:latin typeface="Tahoma"/>
                <a:cs typeface="Tahoma"/>
              </a:rPr>
              <a:t> </a:t>
            </a:r>
            <a:r>
              <a:rPr sz="2000" b="1" dirty="0">
                <a:latin typeface="Tahoma"/>
                <a:cs typeface="Tahoma"/>
              </a:rPr>
              <a:t>kurslar</a:t>
            </a:r>
            <a:r>
              <a:rPr sz="2000" b="1" spc="-75" dirty="0">
                <a:latin typeface="Tahoma"/>
                <a:cs typeface="Tahoma"/>
              </a:rPr>
              <a:t> </a:t>
            </a:r>
            <a:r>
              <a:rPr sz="2000" dirty="0">
                <a:latin typeface="Tahoma"/>
                <a:cs typeface="Tahoma"/>
              </a:rPr>
              <a:t>açıldıktan</a:t>
            </a:r>
            <a:r>
              <a:rPr sz="2000" spc="-55" dirty="0">
                <a:latin typeface="Tahoma"/>
                <a:cs typeface="Tahoma"/>
              </a:rPr>
              <a:t> </a:t>
            </a:r>
            <a:r>
              <a:rPr sz="2000" dirty="0">
                <a:latin typeface="Tahoma"/>
                <a:cs typeface="Tahoma"/>
              </a:rPr>
              <a:t>sonra</a:t>
            </a:r>
            <a:r>
              <a:rPr sz="2000" spc="-60" dirty="0">
                <a:latin typeface="Tahoma"/>
                <a:cs typeface="Tahoma"/>
              </a:rPr>
              <a:t> </a:t>
            </a:r>
            <a:r>
              <a:rPr sz="2000" dirty="0">
                <a:latin typeface="Tahoma"/>
                <a:cs typeface="Tahoma"/>
              </a:rPr>
              <a:t>yıllık</a:t>
            </a:r>
            <a:r>
              <a:rPr sz="2000" spc="-10" dirty="0">
                <a:latin typeface="Tahoma"/>
                <a:cs typeface="Tahoma"/>
              </a:rPr>
              <a:t> </a:t>
            </a:r>
            <a:r>
              <a:rPr sz="2000" dirty="0">
                <a:latin typeface="Tahoma"/>
                <a:cs typeface="Tahoma"/>
              </a:rPr>
              <a:t>saat</a:t>
            </a:r>
            <a:r>
              <a:rPr sz="2000" spc="-55" dirty="0">
                <a:latin typeface="Tahoma"/>
                <a:cs typeface="Tahoma"/>
              </a:rPr>
              <a:t> </a:t>
            </a:r>
            <a:r>
              <a:rPr sz="2000" dirty="0">
                <a:latin typeface="Tahoma"/>
                <a:cs typeface="Tahoma"/>
              </a:rPr>
              <a:t>vizesi</a:t>
            </a:r>
            <a:r>
              <a:rPr sz="2000" spc="5" dirty="0">
                <a:latin typeface="Tahoma"/>
                <a:cs typeface="Tahoma"/>
              </a:rPr>
              <a:t> </a:t>
            </a:r>
            <a:r>
              <a:rPr sz="2000" spc="-10" dirty="0">
                <a:latin typeface="Tahoma"/>
                <a:cs typeface="Tahoma"/>
              </a:rPr>
              <a:t>uygun </a:t>
            </a:r>
            <a:r>
              <a:rPr sz="2000" dirty="0">
                <a:latin typeface="Tahoma"/>
                <a:cs typeface="Tahoma"/>
              </a:rPr>
              <a:t>olması</a:t>
            </a:r>
            <a:r>
              <a:rPr sz="2000" spc="-80" dirty="0">
                <a:latin typeface="Tahoma"/>
                <a:cs typeface="Tahoma"/>
              </a:rPr>
              <a:t> </a:t>
            </a:r>
            <a:r>
              <a:rPr sz="2000" dirty="0">
                <a:latin typeface="Tahoma"/>
                <a:cs typeface="Tahoma"/>
              </a:rPr>
              <a:t>durumunda</a:t>
            </a:r>
            <a:r>
              <a:rPr sz="2000" spc="-65" dirty="0">
                <a:latin typeface="Tahoma"/>
                <a:cs typeface="Tahoma"/>
              </a:rPr>
              <a:t> </a:t>
            </a:r>
            <a:r>
              <a:rPr sz="2000" dirty="0">
                <a:latin typeface="Tahoma"/>
                <a:cs typeface="Tahoma"/>
              </a:rPr>
              <a:t>Bayburt</a:t>
            </a:r>
            <a:r>
              <a:rPr sz="2000" spc="-65" dirty="0">
                <a:latin typeface="Tahoma"/>
                <a:cs typeface="Tahoma"/>
              </a:rPr>
              <a:t> </a:t>
            </a:r>
            <a:r>
              <a:rPr sz="2000" dirty="0">
                <a:latin typeface="Tahoma"/>
                <a:cs typeface="Tahoma"/>
              </a:rPr>
              <a:t>Belediyesine</a:t>
            </a:r>
            <a:r>
              <a:rPr sz="2000" spc="-75" dirty="0">
                <a:latin typeface="Tahoma"/>
                <a:cs typeface="Tahoma"/>
              </a:rPr>
              <a:t> </a:t>
            </a:r>
            <a:r>
              <a:rPr sz="2000" dirty="0">
                <a:latin typeface="Tahoma"/>
                <a:cs typeface="Tahoma"/>
              </a:rPr>
              <a:t>bağlı</a:t>
            </a:r>
            <a:r>
              <a:rPr sz="2000" spc="-70" dirty="0">
                <a:latin typeface="Tahoma"/>
                <a:cs typeface="Tahoma"/>
              </a:rPr>
              <a:t> </a:t>
            </a:r>
            <a:r>
              <a:rPr sz="2000" dirty="0">
                <a:latin typeface="Tahoma"/>
                <a:cs typeface="Tahoma"/>
              </a:rPr>
              <a:t>kurs</a:t>
            </a:r>
            <a:r>
              <a:rPr sz="2000" spc="-65" dirty="0">
                <a:latin typeface="Tahoma"/>
                <a:cs typeface="Tahoma"/>
              </a:rPr>
              <a:t> </a:t>
            </a:r>
            <a:r>
              <a:rPr sz="2000" dirty="0">
                <a:latin typeface="Tahoma"/>
                <a:cs typeface="Tahoma"/>
              </a:rPr>
              <a:t>merkezlerinde</a:t>
            </a:r>
            <a:r>
              <a:rPr sz="2000" spc="-70" dirty="0">
                <a:latin typeface="Tahoma"/>
                <a:cs typeface="Tahoma"/>
              </a:rPr>
              <a:t> </a:t>
            </a:r>
            <a:r>
              <a:rPr sz="2000" spc="-20" dirty="0">
                <a:latin typeface="Tahoma"/>
                <a:cs typeface="Tahoma"/>
              </a:rPr>
              <a:t>Halk </a:t>
            </a:r>
            <a:r>
              <a:rPr sz="2000" dirty="0">
                <a:latin typeface="Tahoma"/>
                <a:cs typeface="Tahoma"/>
              </a:rPr>
              <a:t>Eğitimi</a:t>
            </a:r>
            <a:r>
              <a:rPr sz="2000" spc="-25" dirty="0">
                <a:latin typeface="Tahoma"/>
                <a:cs typeface="Tahoma"/>
              </a:rPr>
              <a:t> </a:t>
            </a:r>
            <a:r>
              <a:rPr sz="2000" dirty="0">
                <a:latin typeface="Tahoma"/>
                <a:cs typeface="Tahoma"/>
              </a:rPr>
              <a:t>Merkezi</a:t>
            </a:r>
            <a:r>
              <a:rPr sz="2000" spc="-20" dirty="0">
                <a:latin typeface="Tahoma"/>
                <a:cs typeface="Tahoma"/>
              </a:rPr>
              <a:t> </a:t>
            </a:r>
            <a:r>
              <a:rPr sz="2000" dirty="0">
                <a:latin typeface="Tahoma"/>
                <a:cs typeface="Tahoma"/>
              </a:rPr>
              <a:t>destekli</a:t>
            </a:r>
            <a:r>
              <a:rPr sz="2000" spc="-85" dirty="0">
                <a:latin typeface="Tahoma"/>
                <a:cs typeface="Tahoma"/>
              </a:rPr>
              <a:t> </a:t>
            </a:r>
            <a:r>
              <a:rPr sz="2000" dirty="0">
                <a:latin typeface="Tahoma"/>
                <a:cs typeface="Tahoma"/>
              </a:rPr>
              <a:t>kursların</a:t>
            </a:r>
            <a:r>
              <a:rPr sz="2000" spc="-85" dirty="0">
                <a:latin typeface="Tahoma"/>
                <a:cs typeface="Tahoma"/>
              </a:rPr>
              <a:t> </a:t>
            </a:r>
            <a:r>
              <a:rPr sz="2000" dirty="0">
                <a:latin typeface="Tahoma"/>
                <a:cs typeface="Tahoma"/>
              </a:rPr>
              <a:t>açılması</a:t>
            </a:r>
            <a:r>
              <a:rPr sz="2000" spc="-90" dirty="0">
                <a:latin typeface="Tahoma"/>
                <a:cs typeface="Tahoma"/>
              </a:rPr>
              <a:t> </a:t>
            </a:r>
            <a:r>
              <a:rPr sz="2000" spc="-10" dirty="0">
                <a:latin typeface="Tahoma"/>
                <a:cs typeface="Tahoma"/>
              </a:rPr>
              <a:t>planlanacaktır.</a:t>
            </a:r>
            <a:endParaRPr sz="2000">
              <a:latin typeface="Tahoma"/>
              <a:cs typeface="Tahoma"/>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5715" rIns="0" bIns="0" rtlCol="0">
            <a:spAutoFit/>
          </a:bodyPr>
          <a:lstStyle/>
          <a:p>
            <a:pPr marL="12700" marR="5080" algn="ctr">
              <a:lnSpc>
                <a:spcPct val="102400"/>
              </a:lnSpc>
              <a:spcBef>
                <a:spcPts val="45"/>
              </a:spcBef>
            </a:pPr>
            <a:r>
              <a:rPr dirty="0"/>
              <a:t>Zorunlu</a:t>
            </a:r>
            <a:r>
              <a:rPr spc="150" dirty="0"/>
              <a:t> </a:t>
            </a:r>
            <a:r>
              <a:rPr dirty="0"/>
              <a:t>Olmadıkça</a:t>
            </a:r>
            <a:r>
              <a:rPr spc="105" dirty="0"/>
              <a:t> </a:t>
            </a:r>
            <a:r>
              <a:rPr dirty="0"/>
              <a:t>Diğer</a:t>
            </a:r>
            <a:r>
              <a:rPr spc="90" dirty="0"/>
              <a:t> </a:t>
            </a:r>
            <a:r>
              <a:rPr dirty="0"/>
              <a:t>Kamu</a:t>
            </a:r>
            <a:r>
              <a:rPr spc="160" dirty="0"/>
              <a:t> </a:t>
            </a:r>
            <a:r>
              <a:rPr dirty="0"/>
              <a:t>Kurum</a:t>
            </a:r>
            <a:r>
              <a:rPr spc="130" dirty="0"/>
              <a:t> </a:t>
            </a:r>
            <a:r>
              <a:rPr spc="-10" dirty="0"/>
              <a:t>Kuruluşlarının </a:t>
            </a:r>
            <a:r>
              <a:rPr dirty="0"/>
              <a:t>Kurs</a:t>
            </a:r>
            <a:r>
              <a:rPr spc="95" dirty="0"/>
              <a:t> </a:t>
            </a:r>
            <a:r>
              <a:rPr dirty="0"/>
              <a:t>Verebildiği</a:t>
            </a:r>
            <a:r>
              <a:rPr spc="65" dirty="0"/>
              <a:t> </a:t>
            </a:r>
            <a:r>
              <a:rPr dirty="0"/>
              <a:t>Alanlarda</a:t>
            </a:r>
            <a:r>
              <a:rPr spc="165" dirty="0"/>
              <a:t> </a:t>
            </a:r>
            <a:r>
              <a:rPr dirty="0"/>
              <a:t>Yer</a:t>
            </a:r>
            <a:r>
              <a:rPr spc="145" dirty="0"/>
              <a:t> </a:t>
            </a:r>
            <a:r>
              <a:rPr dirty="0"/>
              <a:t>Alan</a:t>
            </a:r>
            <a:r>
              <a:rPr spc="185" dirty="0"/>
              <a:t> </a:t>
            </a:r>
            <a:r>
              <a:rPr spc="-10" dirty="0"/>
              <a:t>Kurslar</a:t>
            </a:r>
          </a:p>
          <a:p>
            <a:pPr algn="ctr">
              <a:lnSpc>
                <a:spcPct val="100000"/>
              </a:lnSpc>
              <a:spcBef>
                <a:spcPts val="80"/>
              </a:spcBef>
            </a:pPr>
            <a:r>
              <a:rPr spc="-10" dirty="0"/>
              <a:t>Açılmayacaktır</a:t>
            </a:r>
          </a:p>
        </p:txBody>
      </p:sp>
      <p:sp>
        <p:nvSpPr>
          <p:cNvPr id="3" name="object 3"/>
          <p:cNvSpPr txBox="1"/>
          <p:nvPr/>
        </p:nvSpPr>
        <p:spPr>
          <a:xfrm>
            <a:off x="1049019" y="2699702"/>
            <a:ext cx="7913370" cy="1583690"/>
          </a:xfrm>
          <a:prstGeom prst="rect">
            <a:avLst/>
          </a:prstGeom>
        </p:spPr>
        <p:txBody>
          <a:bodyPr vert="horz" wrap="square" lIns="0" tIns="12700" rIns="0" bIns="0" rtlCol="0">
            <a:spAutoFit/>
          </a:bodyPr>
          <a:lstStyle/>
          <a:p>
            <a:pPr marL="382905" algn="ctr">
              <a:lnSpc>
                <a:spcPct val="100000"/>
              </a:lnSpc>
              <a:spcBef>
                <a:spcPts val="100"/>
              </a:spcBef>
            </a:pPr>
            <a:r>
              <a:rPr sz="2100" b="1" dirty="0">
                <a:solidFill>
                  <a:srgbClr val="6F2F9F"/>
                </a:solidFill>
                <a:latin typeface="Tahoma"/>
                <a:cs typeface="Tahoma"/>
              </a:rPr>
              <a:t>DERNEK</a:t>
            </a:r>
            <a:r>
              <a:rPr sz="2100" b="1" spc="5" dirty="0">
                <a:solidFill>
                  <a:srgbClr val="6F2F9F"/>
                </a:solidFill>
                <a:latin typeface="Tahoma"/>
                <a:cs typeface="Tahoma"/>
              </a:rPr>
              <a:t> </a:t>
            </a:r>
            <a:r>
              <a:rPr sz="2100" b="1" dirty="0">
                <a:solidFill>
                  <a:srgbClr val="6F2F9F"/>
                </a:solidFill>
                <a:latin typeface="Tahoma"/>
                <a:cs typeface="Tahoma"/>
              </a:rPr>
              <a:t>VE</a:t>
            </a:r>
            <a:r>
              <a:rPr sz="2100" b="1" spc="-50" dirty="0">
                <a:solidFill>
                  <a:srgbClr val="6F2F9F"/>
                </a:solidFill>
                <a:latin typeface="Tahoma"/>
                <a:cs typeface="Tahoma"/>
              </a:rPr>
              <a:t> </a:t>
            </a:r>
            <a:r>
              <a:rPr sz="2100" b="1" dirty="0">
                <a:solidFill>
                  <a:srgbClr val="6F2F9F"/>
                </a:solidFill>
                <a:latin typeface="Tahoma"/>
                <a:cs typeface="Tahoma"/>
              </a:rPr>
              <a:t>SİVİL</a:t>
            </a:r>
            <a:r>
              <a:rPr sz="2100" b="1" spc="-30" dirty="0">
                <a:solidFill>
                  <a:srgbClr val="6F2F9F"/>
                </a:solidFill>
                <a:latin typeface="Tahoma"/>
                <a:cs typeface="Tahoma"/>
              </a:rPr>
              <a:t> </a:t>
            </a:r>
            <a:r>
              <a:rPr sz="2100" b="1" dirty="0">
                <a:solidFill>
                  <a:srgbClr val="6F2F9F"/>
                </a:solidFill>
                <a:latin typeface="Tahoma"/>
                <a:cs typeface="Tahoma"/>
              </a:rPr>
              <a:t>TOPLUM</a:t>
            </a:r>
            <a:r>
              <a:rPr sz="2100" b="1" spc="-35" dirty="0">
                <a:solidFill>
                  <a:srgbClr val="6F2F9F"/>
                </a:solidFill>
                <a:latin typeface="Tahoma"/>
                <a:cs typeface="Tahoma"/>
              </a:rPr>
              <a:t> </a:t>
            </a:r>
            <a:r>
              <a:rPr sz="2100" b="1" spc="-10" dirty="0">
                <a:solidFill>
                  <a:srgbClr val="6F2F9F"/>
                </a:solidFill>
                <a:latin typeface="Tahoma"/>
                <a:cs typeface="Tahoma"/>
              </a:rPr>
              <a:t>KURULUŞLARI</a:t>
            </a:r>
            <a:endParaRPr sz="2100">
              <a:latin typeface="Tahoma"/>
              <a:cs typeface="Tahoma"/>
            </a:endParaRPr>
          </a:p>
          <a:p>
            <a:pPr>
              <a:lnSpc>
                <a:spcPct val="100000"/>
              </a:lnSpc>
            </a:pPr>
            <a:endParaRPr sz="2100">
              <a:latin typeface="Tahoma"/>
              <a:cs typeface="Tahoma"/>
            </a:endParaRPr>
          </a:p>
          <a:p>
            <a:pPr marL="12700" marR="5080" indent="-1905">
              <a:lnSpc>
                <a:spcPct val="100000"/>
              </a:lnSpc>
              <a:buSzPct val="95000"/>
              <a:buFont typeface="Wingdings"/>
              <a:buChar char=""/>
              <a:tabLst>
                <a:tab pos="212090" algn="l"/>
              </a:tabLst>
            </a:pPr>
            <a:r>
              <a:rPr sz="2000" dirty="0">
                <a:latin typeface="Tahoma"/>
                <a:cs typeface="Tahoma"/>
              </a:rPr>
              <a:t>	Yıllık</a:t>
            </a:r>
            <a:r>
              <a:rPr sz="2000" spc="-45" dirty="0">
                <a:latin typeface="Tahoma"/>
                <a:cs typeface="Tahoma"/>
              </a:rPr>
              <a:t> </a:t>
            </a:r>
            <a:r>
              <a:rPr sz="2000" dirty="0">
                <a:latin typeface="Tahoma"/>
                <a:cs typeface="Tahoma"/>
              </a:rPr>
              <a:t>saat</a:t>
            </a:r>
            <a:r>
              <a:rPr sz="2000" spc="-85" dirty="0">
                <a:latin typeface="Tahoma"/>
                <a:cs typeface="Tahoma"/>
              </a:rPr>
              <a:t> </a:t>
            </a:r>
            <a:r>
              <a:rPr sz="2000" dirty="0">
                <a:latin typeface="Tahoma"/>
                <a:cs typeface="Tahoma"/>
              </a:rPr>
              <a:t>vizesi</a:t>
            </a:r>
            <a:r>
              <a:rPr sz="2000" spc="-25" dirty="0">
                <a:latin typeface="Tahoma"/>
                <a:cs typeface="Tahoma"/>
              </a:rPr>
              <a:t> </a:t>
            </a:r>
            <a:r>
              <a:rPr sz="2000" dirty="0">
                <a:latin typeface="Tahoma"/>
                <a:cs typeface="Tahoma"/>
              </a:rPr>
              <a:t>uygun</a:t>
            </a:r>
            <a:r>
              <a:rPr sz="2000" spc="-85" dirty="0">
                <a:latin typeface="Tahoma"/>
                <a:cs typeface="Tahoma"/>
              </a:rPr>
              <a:t> </a:t>
            </a:r>
            <a:r>
              <a:rPr sz="2000" dirty="0">
                <a:latin typeface="Tahoma"/>
                <a:cs typeface="Tahoma"/>
              </a:rPr>
              <a:t>olması</a:t>
            </a:r>
            <a:r>
              <a:rPr sz="2000" spc="-25" dirty="0">
                <a:latin typeface="Tahoma"/>
                <a:cs typeface="Tahoma"/>
              </a:rPr>
              <a:t> </a:t>
            </a:r>
            <a:r>
              <a:rPr sz="2000" dirty="0">
                <a:latin typeface="Tahoma"/>
                <a:cs typeface="Tahoma"/>
              </a:rPr>
              <a:t>durumunda</a:t>
            </a:r>
            <a:r>
              <a:rPr sz="2000" spc="-5" dirty="0">
                <a:latin typeface="Tahoma"/>
                <a:cs typeface="Tahoma"/>
              </a:rPr>
              <a:t> </a:t>
            </a:r>
            <a:r>
              <a:rPr sz="2000" b="1" dirty="0">
                <a:latin typeface="Tahoma"/>
                <a:cs typeface="Tahoma"/>
              </a:rPr>
              <a:t>öncelik</a:t>
            </a:r>
            <a:r>
              <a:rPr sz="2000" b="1" spc="-60" dirty="0">
                <a:latin typeface="Tahoma"/>
                <a:cs typeface="Tahoma"/>
              </a:rPr>
              <a:t> </a:t>
            </a:r>
            <a:r>
              <a:rPr sz="2000" b="1" spc="-10" dirty="0">
                <a:latin typeface="Tahoma"/>
                <a:cs typeface="Tahoma"/>
              </a:rPr>
              <a:t>verilecek </a:t>
            </a:r>
            <a:r>
              <a:rPr sz="2000" b="1" dirty="0">
                <a:latin typeface="Tahoma"/>
                <a:cs typeface="Tahoma"/>
              </a:rPr>
              <a:t>kursların</a:t>
            </a:r>
            <a:r>
              <a:rPr sz="2000" dirty="0">
                <a:latin typeface="Tahoma"/>
                <a:cs typeface="Tahoma"/>
              </a:rPr>
              <a:t>,</a:t>
            </a:r>
            <a:r>
              <a:rPr sz="2000" spc="-45" dirty="0">
                <a:latin typeface="Tahoma"/>
                <a:cs typeface="Tahoma"/>
              </a:rPr>
              <a:t> </a:t>
            </a:r>
            <a:r>
              <a:rPr sz="2000" dirty="0">
                <a:latin typeface="Tahoma"/>
                <a:cs typeface="Tahoma"/>
              </a:rPr>
              <a:t>Dernek</a:t>
            </a:r>
            <a:r>
              <a:rPr sz="2000" spc="5" dirty="0">
                <a:latin typeface="Tahoma"/>
                <a:cs typeface="Tahoma"/>
              </a:rPr>
              <a:t> </a:t>
            </a:r>
            <a:r>
              <a:rPr sz="2000" dirty="0">
                <a:latin typeface="Tahoma"/>
                <a:cs typeface="Tahoma"/>
              </a:rPr>
              <a:t>ve</a:t>
            </a:r>
            <a:r>
              <a:rPr sz="2000" spc="-50" dirty="0">
                <a:latin typeface="Tahoma"/>
                <a:cs typeface="Tahoma"/>
              </a:rPr>
              <a:t> </a:t>
            </a:r>
            <a:r>
              <a:rPr sz="2000" dirty="0">
                <a:latin typeface="Tahoma"/>
                <a:cs typeface="Tahoma"/>
              </a:rPr>
              <a:t>Sivil</a:t>
            </a:r>
            <a:r>
              <a:rPr sz="2000" spc="-45" dirty="0">
                <a:latin typeface="Tahoma"/>
                <a:cs typeface="Tahoma"/>
              </a:rPr>
              <a:t> </a:t>
            </a:r>
            <a:r>
              <a:rPr sz="2000" dirty="0">
                <a:latin typeface="Tahoma"/>
                <a:cs typeface="Tahoma"/>
              </a:rPr>
              <a:t>Toplum</a:t>
            </a:r>
            <a:r>
              <a:rPr sz="2000" spc="-5" dirty="0">
                <a:latin typeface="Tahoma"/>
                <a:cs typeface="Tahoma"/>
              </a:rPr>
              <a:t> </a:t>
            </a:r>
            <a:r>
              <a:rPr sz="2000" spc="-10" dirty="0">
                <a:latin typeface="Tahoma"/>
                <a:cs typeface="Tahoma"/>
              </a:rPr>
              <a:t>Kuruluşlarında</a:t>
            </a:r>
            <a:r>
              <a:rPr sz="2000" spc="-40" dirty="0">
                <a:latin typeface="Tahoma"/>
                <a:cs typeface="Tahoma"/>
              </a:rPr>
              <a:t> </a:t>
            </a:r>
            <a:r>
              <a:rPr sz="2000" dirty="0">
                <a:latin typeface="Tahoma"/>
                <a:cs typeface="Tahoma"/>
              </a:rPr>
              <a:t>Halk</a:t>
            </a:r>
            <a:r>
              <a:rPr sz="2000" spc="-65" dirty="0">
                <a:latin typeface="Tahoma"/>
                <a:cs typeface="Tahoma"/>
              </a:rPr>
              <a:t> </a:t>
            </a:r>
            <a:r>
              <a:rPr sz="2000" dirty="0">
                <a:latin typeface="Tahoma"/>
                <a:cs typeface="Tahoma"/>
              </a:rPr>
              <a:t>Eğitimi</a:t>
            </a:r>
            <a:r>
              <a:rPr sz="2000" spc="-45" dirty="0">
                <a:latin typeface="Tahoma"/>
                <a:cs typeface="Tahoma"/>
              </a:rPr>
              <a:t> </a:t>
            </a:r>
            <a:r>
              <a:rPr sz="2000" spc="-10" dirty="0">
                <a:latin typeface="Tahoma"/>
                <a:cs typeface="Tahoma"/>
              </a:rPr>
              <a:t>Merkezi </a:t>
            </a:r>
            <a:r>
              <a:rPr sz="2000" dirty="0">
                <a:latin typeface="Tahoma"/>
                <a:cs typeface="Tahoma"/>
              </a:rPr>
              <a:t>destekli</a:t>
            </a:r>
            <a:r>
              <a:rPr sz="2000" spc="-25" dirty="0">
                <a:latin typeface="Tahoma"/>
                <a:cs typeface="Tahoma"/>
              </a:rPr>
              <a:t> </a:t>
            </a:r>
            <a:r>
              <a:rPr sz="2000" dirty="0">
                <a:latin typeface="Tahoma"/>
                <a:cs typeface="Tahoma"/>
              </a:rPr>
              <a:t>kursların</a:t>
            </a:r>
            <a:r>
              <a:rPr sz="2000" spc="-80" dirty="0">
                <a:latin typeface="Tahoma"/>
                <a:cs typeface="Tahoma"/>
              </a:rPr>
              <a:t> </a:t>
            </a:r>
            <a:r>
              <a:rPr sz="2000" dirty="0">
                <a:latin typeface="Tahoma"/>
                <a:cs typeface="Tahoma"/>
              </a:rPr>
              <a:t>açılması</a:t>
            </a:r>
            <a:r>
              <a:rPr sz="2000" spc="-25" dirty="0">
                <a:latin typeface="Tahoma"/>
                <a:cs typeface="Tahoma"/>
              </a:rPr>
              <a:t> </a:t>
            </a:r>
            <a:r>
              <a:rPr sz="2000" spc="-10" dirty="0">
                <a:latin typeface="Tahoma"/>
                <a:cs typeface="Tahoma"/>
              </a:rPr>
              <a:t>planlanacaktır.</a:t>
            </a:r>
            <a:endParaRPr sz="2000">
              <a:latin typeface="Tahoma"/>
              <a:cs typeface="Tahoma"/>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bject 9"/>
          <p:cNvSpPr/>
          <p:nvPr/>
        </p:nvSpPr>
        <p:spPr>
          <a:xfrm>
            <a:off x="1414525" y="2632824"/>
            <a:ext cx="381000" cy="381000"/>
          </a:xfrm>
          <a:custGeom>
            <a:avLst/>
            <a:gdLst/>
            <a:ahLst/>
            <a:cxnLst/>
            <a:rect l="l" t="t" r="r" b="b"/>
            <a:pathLst>
              <a:path w="381000" h="381000">
                <a:moveTo>
                  <a:pt x="0" y="380377"/>
                </a:moveTo>
                <a:lnTo>
                  <a:pt x="380873" y="380377"/>
                </a:lnTo>
                <a:lnTo>
                  <a:pt x="380873" y="0"/>
                </a:lnTo>
                <a:lnTo>
                  <a:pt x="0" y="0"/>
                </a:lnTo>
                <a:lnTo>
                  <a:pt x="0" y="380377"/>
                </a:lnTo>
                <a:close/>
              </a:path>
            </a:pathLst>
          </a:custGeom>
          <a:ln w="10671">
            <a:solidFill>
              <a:srgbClr val="FFFFFF"/>
            </a:solidFill>
          </a:ln>
        </p:spPr>
        <p:txBody>
          <a:bodyPr wrap="square" lIns="0" tIns="0" rIns="0" bIns="0" rtlCol="0"/>
          <a:lstStyle/>
          <a:p>
            <a:endParaRPr/>
          </a:p>
        </p:txBody>
      </p:sp>
      <p:sp>
        <p:nvSpPr>
          <p:cNvPr id="13" name="object 13"/>
          <p:cNvSpPr/>
          <p:nvPr/>
        </p:nvSpPr>
        <p:spPr>
          <a:xfrm>
            <a:off x="1414525" y="3489820"/>
            <a:ext cx="381000" cy="381000"/>
          </a:xfrm>
          <a:custGeom>
            <a:avLst/>
            <a:gdLst/>
            <a:ahLst/>
            <a:cxnLst/>
            <a:rect l="l" t="t" r="r" b="b"/>
            <a:pathLst>
              <a:path w="381000" h="381000">
                <a:moveTo>
                  <a:pt x="0" y="380758"/>
                </a:moveTo>
                <a:lnTo>
                  <a:pt x="380873" y="380758"/>
                </a:lnTo>
                <a:lnTo>
                  <a:pt x="380873" y="0"/>
                </a:lnTo>
                <a:lnTo>
                  <a:pt x="0" y="0"/>
                </a:lnTo>
                <a:lnTo>
                  <a:pt x="0" y="380758"/>
                </a:lnTo>
                <a:close/>
              </a:path>
            </a:pathLst>
          </a:custGeom>
          <a:ln w="10671">
            <a:solidFill>
              <a:srgbClr val="FFFFFF"/>
            </a:solidFill>
          </a:ln>
        </p:spPr>
        <p:txBody>
          <a:bodyPr wrap="square" lIns="0" tIns="0" rIns="0" bIns="0" rtlCol="0"/>
          <a:lstStyle/>
          <a:p>
            <a:endParaRPr/>
          </a:p>
        </p:txBody>
      </p:sp>
      <p:sp>
        <p:nvSpPr>
          <p:cNvPr id="17" name="object 17"/>
          <p:cNvSpPr/>
          <p:nvPr/>
        </p:nvSpPr>
        <p:spPr>
          <a:xfrm>
            <a:off x="1414525" y="4346816"/>
            <a:ext cx="381000" cy="381000"/>
          </a:xfrm>
          <a:custGeom>
            <a:avLst/>
            <a:gdLst/>
            <a:ahLst/>
            <a:cxnLst/>
            <a:rect l="l" t="t" r="r" b="b"/>
            <a:pathLst>
              <a:path w="381000" h="381000">
                <a:moveTo>
                  <a:pt x="0" y="380377"/>
                </a:moveTo>
                <a:lnTo>
                  <a:pt x="380873" y="380377"/>
                </a:lnTo>
                <a:lnTo>
                  <a:pt x="380873" y="0"/>
                </a:lnTo>
                <a:lnTo>
                  <a:pt x="0" y="0"/>
                </a:lnTo>
                <a:lnTo>
                  <a:pt x="0" y="380377"/>
                </a:lnTo>
                <a:close/>
              </a:path>
            </a:pathLst>
          </a:custGeom>
          <a:ln w="10671">
            <a:solidFill>
              <a:srgbClr val="FFFFFF"/>
            </a:solidFill>
          </a:ln>
        </p:spPr>
        <p:txBody>
          <a:bodyPr wrap="square" lIns="0" tIns="0" rIns="0" bIns="0" rtlCol="0"/>
          <a:lstStyle/>
          <a:p>
            <a:endParaRPr/>
          </a:p>
        </p:txBody>
      </p:sp>
      <p:sp>
        <p:nvSpPr>
          <p:cNvPr id="18" name="object 18"/>
          <p:cNvSpPr/>
          <p:nvPr/>
        </p:nvSpPr>
        <p:spPr>
          <a:xfrm>
            <a:off x="1414525" y="5203812"/>
            <a:ext cx="381000" cy="381000"/>
          </a:xfrm>
          <a:custGeom>
            <a:avLst/>
            <a:gdLst/>
            <a:ahLst/>
            <a:cxnLst/>
            <a:rect l="l" t="t" r="r" b="b"/>
            <a:pathLst>
              <a:path w="381000" h="381000">
                <a:moveTo>
                  <a:pt x="0" y="380377"/>
                </a:moveTo>
                <a:lnTo>
                  <a:pt x="380873" y="380377"/>
                </a:lnTo>
                <a:lnTo>
                  <a:pt x="380873" y="0"/>
                </a:lnTo>
                <a:lnTo>
                  <a:pt x="0" y="0"/>
                </a:lnTo>
                <a:lnTo>
                  <a:pt x="0" y="380377"/>
                </a:lnTo>
                <a:close/>
              </a:path>
            </a:pathLst>
          </a:custGeom>
          <a:ln w="10671">
            <a:solidFill>
              <a:srgbClr val="FFFFFF"/>
            </a:solidFill>
          </a:ln>
        </p:spPr>
        <p:txBody>
          <a:bodyPr wrap="square" lIns="0" tIns="0" rIns="0" bIns="0" rtlCol="0"/>
          <a:lstStyle/>
          <a:p>
            <a:endParaRPr/>
          </a:p>
        </p:txBody>
      </p:sp>
      <p:sp>
        <p:nvSpPr>
          <p:cNvPr id="19" name="object 19"/>
          <p:cNvSpPr txBox="1"/>
          <p:nvPr/>
        </p:nvSpPr>
        <p:spPr>
          <a:xfrm>
            <a:off x="850900" y="1039182"/>
            <a:ext cx="9286621" cy="6170279"/>
          </a:xfrm>
          <a:prstGeom prst="rect">
            <a:avLst/>
          </a:prstGeom>
        </p:spPr>
        <p:txBody>
          <a:bodyPr vert="horz" wrap="square" lIns="0" tIns="15875" rIns="0" bIns="0" rtlCol="0">
            <a:spAutoFit/>
          </a:bodyPr>
          <a:lstStyle/>
          <a:p>
            <a:pPr marL="298450" indent="-285750">
              <a:lnSpc>
                <a:spcPct val="150000"/>
              </a:lnSpc>
              <a:spcBef>
                <a:spcPts val="125"/>
              </a:spcBef>
              <a:buFont typeface="Wingdings" panose="05000000000000000000" pitchFamily="2" charset="2"/>
              <a:buChar char="v"/>
            </a:pPr>
            <a:r>
              <a:rPr lang="tr-TR" sz="1550" b="1" i="1" dirty="0" smtClean="0">
                <a:latin typeface="Times New Roman" panose="02020603050405020304" pitchFamily="18" charset="0"/>
                <a:cs typeface="Times New Roman" panose="02020603050405020304" pitchFamily="18" charset="0"/>
              </a:rPr>
              <a:t>KURSİYER KAYITLARINI EDEVLET ŞİFRESİ VE ELEKTRONİK ORTAMDA YAPILMASI .</a:t>
            </a:r>
          </a:p>
          <a:p>
            <a:pPr marL="298450" indent="-285750">
              <a:lnSpc>
                <a:spcPct val="150000"/>
              </a:lnSpc>
              <a:spcBef>
                <a:spcPts val="125"/>
              </a:spcBef>
              <a:buFont typeface="Wingdings" panose="05000000000000000000" pitchFamily="2" charset="2"/>
              <a:buChar char="v"/>
            </a:pPr>
            <a:r>
              <a:rPr lang="tr-TR" sz="1550" b="1" i="1" dirty="0" smtClean="0">
                <a:latin typeface="Times New Roman" panose="02020603050405020304" pitchFamily="18" charset="0"/>
                <a:cs typeface="Times New Roman" panose="02020603050405020304" pitchFamily="18" charset="0"/>
              </a:rPr>
              <a:t>SİSTEME KAYDI YAPILAN KURSİYERLERİN İLÇE ONAYI VERİLMESİ.</a:t>
            </a:r>
          </a:p>
          <a:p>
            <a:pPr marL="298450" indent="-285750">
              <a:lnSpc>
                <a:spcPct val="150000"/>
              </a:lnSpc>
              <a:spcBef>
                <a:spcPts val="125"/>
              </a:spcBef>
              <a:buFont typeface="Wingdings" panose="05000000000000000000" pitchFamily="2" charset="2"/>
              <a:buChar char="v"/>
            </a:pPr>
            <a:r>
              <a:rPr lang="tr-TR" sz="1550" b="1" i="1" dirty="0" smtClean="0">
                <a:latin typeface="Times New Roman" panose="02020603050405020304" pitchFamily="18" charset="0"/>
                <a:cs typeface="Times New Roman" panose="02020603050405020304" pitchFamily="18" charset="0"/>
              </a:rPr>
              <a:t>YAŞI TUTMAYAN KURSİYERLERİN VELİ E-DEVLET ŞİFRESİ İLE KAYITLARTININ YAPILMASI.</a:t>
            </a:r>
          </a:p>
          <a:p>
            <a:pPr marL="298450" indent="-285750">
              <a:lnSpc>
                <a:spcPct val="150000"/>
              </a:lnSpc>
              <a:spcBef>
                <a:spcPts val="125"/>
              </a:spcBef>
              <a:buFont typeface="Wingdings" panose="05000000000000000000" pitchFamily="2" charset="2"/>
              <a:buChar char="v"/>
            </a:pPr>
            <a:r>
              <a:rPr lang="tr-TR" sz="1550" b="1" i="1" dirty="0" smtClean="0">
                <a:latin typeface="Times New Roman" panose="02020603050405020304" pitchFamily="18" charset="0"/>
                <a:cs typeface="Times New Roman" panose="02020603050405020304" pitchFamily="18" charset="0"/>
              </a:rPr>
              <a:t>DEVAMSIZLIKLARIN 2 GÜN İÇERİSİNDE GİRİLMESİ.</a:t>
            </a:r>
          </a:p>
          <a:p>
            <a:pPr marL="298450" indent="-285750">
              <a:lnSpc>
                <a:spcPct val="150000"/>
              </a:lnSpc>
              <a:spcBef>
                <a:spcPts val="125"/>
              </a:spcBef>
              <a:buFont typeface="Wingdings" panose="05000000000000000000" pitchFamily="2" charset="2"/>
              <a:buChar char="v"/>
            </a:pPr>
            <a:r>
              <a:rPr lang="tr-TR" sz="1550" b="1" i="1" dirty="0" smtClean="0">
                <a:latin typeface="Times New Roman" panose="02020603050405020304" pitchFamily="18" charset="0"/>
                <a:cs typeface="Times New Roman" panose="02020603050405020304" pitchFamily="18" charset="0"/>
              </a:rPr>
              <a:t>SÜRESİ BİTEN KURSLARIN NOT VE BİLGİ GİRİŞLERİNİN YEDİ GÜN İÇERİSİNDE  YAPILMASI.</a:t>
            </a:r>
          </a:p>
          <a:p>
            <a:r>
              <a:rPr lang="tr-TR" sz="1600" i="1" dirty="0" smtClean="0"/>
              <a:t>.</a:t>
            </a:r>
            <a:r>
              <a:rPr lang="tr-TR" sz="1600" dirty="0" smtClean="0"/>
              <a:t> </a:t>
            </a:r>
          </a:p>
          <a:p>
            <a:r>
              <a:rPr lang="tr-TR" sz="1400" b="1" dirty="0" smtClean="0">
                <a:solidFill>
                  <a:schemeClr val="accent2">
                    <a:lumMod val="75000"/>
                  </a:schemeClr>
                </a:solidFill>
              </a:rPr>
              <a:t>MADDE 7- AYNI YÖNETMELİĞİN 21 İNCİ MADDESİNİN ÜÇÜNCÜ FIKRASI AŞAĞIDAKİ ŞEKİLDE DEĞİŞTİRİLMİŞ VE AYNI MADDEYE AŞAĞIDAKİ FIKRA EKLENMİŞTİR</a:t>
            </a:r>
          </a:p>
          <a:p>
            <a:endParaRPr lang="tr-TR" sz="1400" dirty="0" smtClean="0"/>
          </a:p>
          <a:p>
            <a:r>
              <a:rPr lang="tr-TR" sz="1400" b="1" i="1" dirty="0" smtClean="0"/>
              <a:t>«</a:t>
            </a:r>
            <a:r>
              <a:rPr lang="tr-TR" sz="1400" dirty="0" smtClean="0">
                <a:solidFill>
                  <a:srgbClr val="FF0000"/>
                </a:solidFill>
              </a:rPr>
              <a:t>6:aynı belediye sınırları içinde alanlarında veya ilgili öğretmenin girebileceği diğer alanlarda aylık karşılığı ders ve zorunlu ek ders görevi saatlerini dolduramayan öğretmen varken, bu öğretmenlerin alanlarında ek ders ücreti karşılığı usta öğretici görevlendirilmesi yapılmaz.»</a:t>
            </a:r>
          </a:p>
          <a:p>
            <a:r>
              <a:rPr lang="tr-TR" sz="1600" dirty="0"/>
              <a:t> </a:t>
            </a:r>
          </a:p>
          <a:p>
            <a:endParaRPr lang="tr-TR" sz="1600" i="1" dirty="0" smtClean="0"/>
          </a:p>
          <a:p>
            <a:endParaRPr lang="tr-TR" sz="1600" i="1" dirty="0" smtClean="0"/>
          </a:p>
          <a:p>
            <a:endParaRPr lang="tr-TR" sz="1600" i="1" dirty="0"/>
          </a:p>
          <a:p>
            <a:r>
              <a:rPr lang="tr-TR" sz="1600" i="1" dirty="0"/>
              <a:t> </a:t>
            </a:r>
          </a:p>
          <a:p>
            <a:pPr marL="298450" indent="-285750">
              <a:lnSpc>
                <a:spcPct val="150000"/>
              </a:lnSpc>
              <a:spcBef>
                <a:spcPts val="125"/>
              </a:spcBef>
              <a:buFont typeface="Wingdings" panose="05000000000000000000" pitchFamily="2" charset="2"/>
              <a:buChar char="v"/>
            </a:pPr>
            <a:endParaRPr lang="tr-TR" sz="1550" b="1" i="1" dirty="0">
              <a:latin typeface="Times New Roman" panose="02020603050405020304" pitchFamily="18" charset="0"/>
              <a:cs typeface="Times New Roman" panose="02020603050405020304" pitchFamily="18" charset="0"/>
            </a:endParaRPr>
          </a:p>
          <a:p>
            <a:pPr marL="298450" indent="-285750">
              <a:lnSpc>
                <a:spcPct val="150000"/>
              </a:lnSpc>
              <a:spcBef>
                <a:spcPts val="125"/>
              </a:spcBef>
              <a:buFont typeface="Wingdings" panose="05000000000000000000" pitchFamily="2" charset="2"/>
              <a:buChar char="v"/>
            </a:pPr>
            <a:endParaRPr lang="tr-TR" sz="1550" b="1" i="1" dirty="0" smtClean="0">
              <a:latin typeface="Times New Roman" panose="02020603050405020304" pitchFamily="18" charset="0"/>
              <a:cs typeface="Times New Roman" panose="02020603050405020304" pitchFamily="18" charset="0"/>
            </a:endParaRPr>
          </a:p>
          <a:p>
            <a:pPr marL="298450" indent="-285750">
              <a:lnSpc>
                <a:spcPct val="150000"/>
              </a:lnSpc>
              <a:spcBef>
                <a:spcPts val="125"/>
              </a:spcBef>
              <a:buFont typeface="Wingdings" panose="05000000000000000000" pitchFamily="2" charset="2"/>
              <a:buChar char="v"/>
            </a:pPr>
            <a:endParaRPr lang="tr-TR" sz="1550" b="1" i="1" dirty="0" smtClean="0">
              <a:latin typeface="Times New Roman" panose="02020603050405020304" pitchFamily="18" charset="0"/>
              <a:cs typeface="Times New Roman" panose="02020603050405020304" pitchFamily="18" charset="0"/>
            </a:endParaRPr>
          </a:p>
          <a:p>
            <a:pPr marL="12700">
              <a:lnSpc>
                <a:spcPct val="150000"/>
              </a:lnSpc>
              <a:spcBef>
                <a:spcPts val="125"/>
              </a:spcBef>
            </a:pPr>
            <a:endParaRPr sz="1550" b="1" i="1" dirty="0">
              <a:latin typeface="Times New Roman" panose="02020603050405020304" pitchFamily="18" charset="0"/>
              <a:cs typeface="Times New Roman" panose="02020603050405020304" pitchFamily="18" charset="0"/>
            </a:endParaRPr>
          </a:p>
        </p:txBody>
      </p:sp>
      <p:pic>
        <p:nvPicPr>
          <p:cNvPr id="20" name="object 20"/>
          <p:cNvPicPr/>
          <p:nvPr/>
        </p:nvPicPr>
        <p:blipFill>
          <a:blip r:embed="rId2" cstate="print"/>
          <a:stretch>
            <a:fillRect/>
          </a:stretch>
        </p:blipFill>
        <p:spPr>
          <a:xfrm>
            <a:off x="9156700" y="86195"/>
            <a:ext cx="1266825" cy="599897"/>
          </a:xfrm>
          <a:prstGeom prst="rect">
            <a:avLst/>
          </a:prstGeom>
        </p:spPr>
      </p:pic>
      <p:sp>
        <p:nvSpPr>
          <p:cNvPr id="21" name="object 21"/>
          <p:cNvSpPr txBox="1"/>
          <p:nvPr/>
        </p:nvSpPr>
        <p:spPr>
          <a:xfrm>
            <a:off x="10037826" y="6306502"/>
            <a:ext cx="99695" cy="185420"/>
          </a:xfrm>
          <a:prstGeom prst="rect">
            <a:avLst/>
          </a:prstGeom>
        </p:spPr>
        <p:txBody>
          <a:bodyPr vert="horz" wrap="square" lIns="0" tIns="12700" rIns="0" bIns="0" rtlCol="0">
            <a:spAutoFit/>
          </a:bodyPr>
          <a:lstStyle/>
          <a:p>
            <a:pPr marL="12700">
              <a:lnSpc>
                <a:spcPct val="100000"/>
              </a:lnSpc>
              <a:spcBef>
                <a:spcPts val="100"/>
              </a:spcBef>
            </a:pPr>
            <a:r>
              <a:rPr sz="1050" spc="-50" dirty="0">
                <a:solidFill>
                  <a:srgbClr val="FFFFFF"/>
                </a:solidFill>
                <a:latin typeface="Cambria"/>
                <a:cs typeface="Cambria"/>
              </a:rPr>
              <a:t>3</a:t>
            </a:r>
            <a:endParaRPr sz="1050">
              <a:latin typeface="Cambria"/>
              <a:cs typeface="Cambria"/>
            </a:endParaRPr>
          </a:p>
        </p:txBody>
      </p:sp>
      <p:sp>
        <p:nvSpPr>
          <p:cNvPr id="22" name="Unvan 21"/>
          <p:cNvSpPr>
            <a:spLocks noGrp="1"/>
          </p:cNvSpPr>
          <p:nvPr>
            <p:ph type="title"/>
          </p:nvPr>
        </p:nvSpPr>
        <p:spPr>
          <a:xfrm>
            <a:off x="1079500" y="492188"/>
            <a:ext cx="8251825" cy="423193"/>
          </a:xfrm>
        </p:spPr>
        <p:txBody>
          <a:bodyPr/>
          <a:lstStyle/>
          <a:p>
            <a:r>
              <a:rPr lang="tr-TR" dirty="0" smtClean="0"/>
              <a:t>                 YAPILAN ÖNEMLİ DEĞİŞİKLİKLER </a:t>
            </a:r>
            <a:endParaRPr lang="tr-TR"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5715" rIns="0" bIns="0" rtlCol="0">
            <a:spAutoFit/>
          </a:bodyPr>
          <a:lstStyle/>
          <a:p>
            <a:pPr marL="12700" marR="5080" algn="ctr">
              <a:lnSpc>
                <a:spcPct val="102400"/>
              </a:lnSpc>
              <a:spcBef>
                <a:spcPts val="45"/>
              </a:spcBef>
            </a:pPr>
            <a:r>
              <a:rPr dirty="0"/>
              <a:t>Zorunlu</a:t>
            </a:r>
            <a:r>
              <a:rPr spc="150" dirty="0"/>
              <a:t> </a:t>
            </a:r>
            <a:r>
              <a:rPr dirty="0"/>
              <a:t>Olmadıkça</a:t>
            </a:r>
            <a:r>
              <a:rPr spc="105" dirty="0"/>
              <a:t> </a:t>
            </a:r>
            <a:r>
              <a:rPr dirty="0"/>
              <a:t>Diğer</a:t>
            </a:r>
            <a:r>
              <a:rPr spc="90" dirty="0"/>
              <a:t> </a:t>
            </a:r>
            <a:r>
              <a:rPr dirty="0"/>
              <a:t>Kamu</a:t>
            </a:r>
            <a:r>
              <a:rPr spc="160" dirty="0"/>
              <a:t> </a:t>
            </a:r>
            <a:r>
              <a:rPr dirty="0"/>
              <a:t>Kurum</a:t>
            </a:r>
            <a:r>
              <a:rPr spc="130" dirty="0"/>
              <a:t> </a:t>
            </a:r>
            <a:r>
              <a:rPr spc="-10" dirty="0"/>
              <a:t>Kuruluşlarının </a:t>
            </a:r>
            <a:r>
              <a:rPr dirty="0"/>
              <a:t>Kurs</a:t>
            </a:r>
            <a:r>
              <a:rPr spc="95" dirty="0"/>
              <a:t> </a:t>
            </a:r>
            <a:r>
              <a:rPr dirty="0"/>
              <a:t>Verebildiği</a:t>
            </a:r>
            <a:r>
              <a:rPr spc="65" dirty="0"/>
              <a:t> </a:t>
            </a:r>
            <a:r>
              <a:rPr dirty="0"/>
              <a:t>Alanlarda</a:t>
            </a:r>
            <a:r>
              <a:rPr spc="165" dirty="0"/>
              <a:t> </a:t>
            </a:r>
            <a:r>
              <a:rPr dirty="0"/>
              <a:t>Yer</a:t>
            </a:r>
            <a:r>
              <a:rPr spc="145" dirty="0"/>
              <a:t> </a:t>
            </a:r>
            <a:r>
              <a:rPr dirty="0"/>
              <a:t>Alan</a:t>
            </a:r>
            <a:r>
              <a:rPr spc="185" dirty="0"/>
              <a:t> </a:t>
            </a:r>
            <a:r>
              <a:rPr spc="-10" dirty="0"/>
              <a:t>Kurslar</a:t>
            </a:r>
          </a:p>
          <a:p>
            <a:pPr algn="ctr">
              <a:lnSpc>
                <a:spcPct val="100000"/>
              </a:lnSpc>
              <a:spcBef>
                <a:spcPts val="80"/>
              </a:spcBef>
            </a:pPr>
            <a:r>
              <a:rPr spc="-10" dirty="0"/>
              <a:t>Açılmayacaktır</a:t>
            </a:r>
          </a:p>
        </p:txBody>
      </p:sp>
      <p:sp>
        <p:nvSpPr>
          <p:cNvPr id="3" name="object 3"/>
          <p:cNvSpPr txBox="1"/>
          <p:nvPr/>
        </p:nvSpPr>
        <p:spPr>
          <a:xfrm>
            <a:off x="1049019" y="2842577"/>
            <a:ext cx="7930515" cy="1583690"/>
          </a:xfrm>
          <a:prstGeom prst="rect">
            <a:avLst/>
          </a:prstGeom>
        </p:spPr>
        <p:txBody>
          <a:bodyPr vert="horz" wrap="square" lIns="0" tIns="12700" rIns="0" bIns="0" rtlCol="0">
            <a:spAutoFit/>
          </a:bodyPr>
          <a:lstStyle/>
          <a:p>
            <a:pPr marL="367030" algn="ctr">
              <a:lnSpc>
                <a:spcPct val="100000"/>
              </a:lnSpc>
              <a:spcBef>
                <a:spcPts val="100"/>
              </a:spcBef>
            </a:pPr>
            <a:r>
              <a:rPr sz="2100" b="1" dirty="0">
                <a:solidFill>
                  <a:srgbClr val="30859C"/>
                </a:solidFill>
                <a:latin typeface="Tahoma"/>
                <a:cs typeface="Tahoma"/>
              </a:rPr>
              <a:t>BAKIM</a:t>
            </a:r>
            <a:r>
              <a:rPr sz="2100" b="1" spc="20" dirty="0">
                <a:solidFill>
                  <a:srgbClr val="30859C"/>
                </a:solidFill>
                <a:latin typeface="Tahoma"/>
                <a:cs typeface="Tahoma"/>
              </a:rPr>
              <a:t> </a:t>
            </a:r>
            <a:r>
              <a:rPr sz="2100" b="1" spc="-10" dirty="0">
                <a:solidFill>
                  <a:srgbClr val="30859C"/>
                </a:solidFill>
                <a:latin typeface="Tahoma"/>
                <a:cs typeface="Tahoma"/>
              </a:rPr>
              <a:t>MERKEZLERİ</a:t>
            </a:r>
            <a:endParaRPr sz="2100">
              <a:latin typeface="Tahoma"/>
              <a:cs typeface="Tahoma"/>
            </a:endParaRPr>
          </a:p>
          <a:p>
            <a:pPr>
              <a:lnSpc>
                <a:spcPct val="100000"/>
              </a:lnSpc>
            </a:pPr>
            <a:endParaRPr sz="2100">
              <a:latin typeface="Tahoma"/>
              <a:cs typeface="Tahoma"/>
            </a:endParaRPr>
          </a:p>
          <a:p>
            <a:pPr marL="12700" marR="5080" indent="-1905">
              <a:lnSpc>
                <a:spcPct val="100000"/>
              </a:lnSpc>
              <a:buSzPct val="95000"/>
              <a:buFont typeface="Wingdings"/>
              <a:buChar char=""/>
              <a:tabLst>
                <a:tab pos="212090" algn="l"/>
              </a:tabLst>
            </a:pPr>
            <a:r>
              <a:rPr sz="2000" dirty="0">
                <a:latin typeface="Tahoma"/>
                <a:cs typeface="Tahoma"/>
              </a:rPr>
              <a:t>	Yıllık</a:t>
            </a:r>
            <a:r>
              <a:rPr sz="2000" spc="-45" dirty="0">
                <a:latin typeface="Tahoma"/>
                <a:cs typeface="Tahoma"/>
              </a:rPr>
              <a:t> </a:t>
            </a:r>
            <a:r>
              <a:rPr sz="2000" dirty="0">
                <a:latin typeface="Tahoma"/>
                <a:cs typeface="Tahoma"/>
              </a:rPr>
              <a:t>saat</a:t>
            </a:r>
            <a:r>
              <a:rPr sz="2000" spc="-85" dirty="0">
                <a:latin typeface="Tahoma"/>
                <a:cs typeface="Tahoma"/>
              </a:rPr>
              <a:t> </a:t>
            </a:r>
            <a:r>
              <a:rPr sz="2000" dirty="0">
                <a:latin typeface="Tahoma"/>
                <a:cs typeface="Tahoma"/>
              </a:rPr>
              <a:t>vizesi</a:t>
            </a:r>
            <a:r>
              <a:rPr sz="2000" spc="-25" dirty="0">
                <a:latin typeface="Tahoma"/>
                <a:cs typeface="Tahoma"/>
              </a:rPr>
              <a:t> </a:t>
            </a:r>
            <a:r>
              <a:rPr sz="2000" dirty="0">
                <a:latin typeface="Tahoma"/>
                <a:cs typeface="Tahoma"/>
              </a:rPr>
              <a:t>uygun</a:t>
            </a:r>
            <a:r>
              <a:rPr sz="2000" spc="-85" dirty="0">
                <a:latin typeface="Tahoma"/>
                <a:cs typeface="Tahoma"/>
              </a:rPr>
              <a:t> </a:t>
            </a:r>
            <a:r>
              <a:rPr sz="2000" dirty="0">
                <a:latin typeface="Tahoma"/>
                <a:cs typeface="Tahoma"/>
              </a:rPr>
              <a:t>olması</a:t>
            </a:r>
            <a:r>
              <a:rPr sz="2000" spc="-25" dirty="0">
                <a:latin typeface="Tahoma"/>
                <a:cs typeface="Tahoma"/>
              </a:rPr>
              <a:t> </a:t>
            </a:r>
            <a:r>
              <a:rPr sz="2000" dirty="0">
                <a:latin typeface="Tahoma"/>
                <a:cs typeface="Tahoma"/>
              </a:rPr>
              <a:t>durumunda</a:t>
            </a:r>
            <a:r>
              <a:rPr sz="2000" spc="-5" dirty="0">
                <a:latin typeface="Tahoma"/>
                <a:cs typeface="Tahoma"/>
              </a:rPr>
              <a:t> </a:t>
            </a:r>
            <a:r>
              <a:rPr sz="2000" b="1" dirty="0">
                <a:latin typeface="Tahoma"/>
                <a:cs typeface="Tahoma"/>
              </a:rPr>
              <a:t>öncelik</a:t>
            </a:r>
            <a:r>
              <a:rPr sz="2000" b="1" spc="-60" dirty="0">
                <a:latin typeface="Tahoma"/>
                <a:cs typeface="Tahoma"/>
              </a:rPr>
              <a:t> </a:t>
            </a:r>
            <a:r>
              <a:rPr sz="2000" b="1" spc="-10" dirty="0">
                <a:latin typeface="Tahoma"/>
                <a:cs typeface="Tahoma"/>
              </a:rPr>
              <a:t>verilecek </a:t>
            </a:r>
            <a:r>
              <a:rPr sz="2000" b="1" dirty="0">
                <a:latin typeface="Tahoma"/>
                <a:cs typeface="Tahoma"/>
              </a:rPr>
              <a:t>kursların</a:t>
            </a:r>
            <a:r>
              <a:rPr sz="2000" dirty="0">
                <a:latin typeface="Tahoma"/>
                <a:cs typeface="Tahoma"/>
              </a:rPr>
              <a:t>,</a:t>
            </a:r>
            <a:r>
              <a:rPr sz="2000" spc="-70" dirty="0">
                <a:latin typeface="Tahoma"/>
                <a:cs typeface="Tahoma"/>
              </a:rPr>
              <a:t> </a:t>
            </a:r>
            <a:r>
              <a:rPr sz="2000" dirty="0">
                <a:latin typeface="Tahoma"/>
                <a:cs typeface="Tahoma"/>
              </a:rPr>
              <a:t>Bakım</a:t>
            </a:r>
            <a:r>
              <a:rPr sz="2000" spc="-105" dirty="0">
                <a:latin typeface="Tahoma"/>
                <a:cs typeface="Tahoma"/>
              </a:rPr>
              <a:t> </a:t>
            </a:r>
            <a:r>
              <a:rPr sz="2000" dirty="0">
                <a:latin typeface="Tahoma"/>
                <a:cs typeface="Tahoma"/>
              </a:rPr>
              <a:t>Merkezlerinde</a:t>
            </a:r>
            <a:r>
              <a:rPr sz="2000" spc="-70" dirty="0">
                <a:latin typeface="Tahoma"/>
                <a:cs typeface="Tahoma"/>
              </a:rPr>
              <a:t> </a:t>
            </a:r>
            <a:r>
              <a:rPr sz="2000" dirty="0">
                <a:latin typeface="Tahoma"/>
                <a:cs typeface="Tahoma"/>
              </a:rPr>
              <a:t>Halk</a:t>
            </a:r>
            <a:r>
              <a:rPr sz="2000" spc="-90" dirty="0">
                <a:latin typeface="Tahoma"/>
                <a:cs typeface="Tahoma"/>
              </a:rPr>
              <a:t> </a:t>
            </a:r>
            <a:r>
              <a:rPr sz="2000" dirty="0">
                <a:latin typeface="Tahoma"/>
                <a:cs typeface="Tahoma"/>
              </a:rPr>
              <a:t>Eğitimi</a:t>
            </a:r>
            <a:r>
              <a:rPr sz="2000" spc="-65" dirty="0">
                <a:latin typeface="Tahoma"/>
                <a:cs typeface="Tahoma"/>
              </a:rPr>
              <a:t> </a:t>
            </a:r>
            <a:r>
              <a:rPr sz="2000" dirty="0">
                <a:latin typeface="Tahoma"/>
                <a:cs typeface="Tahoma"/>
              </a:rPr>
              <a:t>Merkezi</a:t>
            </a:r>
            <a:r>
              <a:rPr sz="2000" spc="-5" dirty="0">
                <a:latin typeface="Tahoma"/>
                <a:cs typeface="Tahoma"/>
              </a:rPr>
              <a:t> </a:t>
            </a:r>
            <a:r>
              <a:rPr sz="2000" dirty="0">
                <a:latin typeface="Tahoma"/>
                <a:cs typeface="Tahoma"/>
              </a:rPr>
              <a:t>destekli </a:t>
            </a:r>
            <a:r>
              <a:rPr sz="2000" spc="-10" dirty="0">
                <a:latin typeface="Tahoma"/>
                <a:cs typeface="Tahoma"/>
              </a:rPr>
              <a:t>kursların </a:t>
            </a:r>
            <a:r>
              <a:rPr sz="2000" dirty="0">
                <a:latin typeface="Tahoma"/>
                <a:cs typeface="Tahoma"/>
              </a:rPr>
              <a:t>açılması</a:t>
            </a:r>
            <a:r>
              <a:rPr sz="2000" spc="-70" dirty="0">
                <a:latin typeface="Tahoma"/>
                <a:cs typeface="Tahoma"/>
              </a:rPr>
              <a:t> </a:t>
            </a:r>
            <a:r>
              <a:rPr sz="2000" spc="-10" dirty="0">
                <a:latin typeface="Tahoma"/>
                <a:cs typeface="Tahoma"/>
              </a:rPr>
              <a:t>planlanacaktır.</a:t>
            </a:r>
            <a:endParaRPr sz="2000">
              <a:latin typeface="Tahoma"/>
              <a:cs typeface="Tahoma"/>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256664" y="1555686"/>
            <a:ext cx="8305165" cy="754380"/>
          </a:xfrm>
          <a:prstGeom prst="rect">
            <a:avLst/>
          </a:prstGeom>
        </p:spPr>
        <p:txBody>
          <a:bodyPr vert="horz" wrap="square" lIns="0" tIns="27940" rIns="0" bIns="0" rtlCol="0">
            <a:spAutoFit/>
          </a:bodyPr>
          <a:lstStyle/>
          <a:p>
            <a:pPr marL="1837055" marR="5080" indent="-1824989">
              <a:lnSpc>
                <a:spcPts val="2850"/>
              </a:lnSpc>
              <a:spcBef>
                <a:spcPts val="220"/>
              </a:spcBef>
            </a:pPr>
            <a:r>
              <a:rPr sz="2400" b="1" dirty="0">
                <a:solidFill>
                  <a:srgbClr val="548ED4"/>
                </a:solidFill>
                <a:latin typeface="Tahoma"/>
                <a:cs typeface="Tahoma"/>
              </a:rPr>
              <a:t>SİTELER</a:t>
            </a:r>
            <a:r>
              <a:rPr sz="2400" b="1" spc="-55" dirty="0">
                <a:solidFill>
                  <a:srgbClr val="548ED4"/>
                </a:solidFill>
                <a:latin typeface="Tahoma"/>
                <a:cs typeface="Tahoma"/>
              </a:rPr>
              <a:t> </a:t>
            </a:r>
            <a:r>
              <a:rPr sz="2400" b="1" dirty="0">
                <a:solidFill>
                  <a:srgbClr val="548ED4"/>
                </a:solidFill>
                <a:latin typeface="Tahoma"/>
                <a:cs typeface="Tahoma"/>
              </a:rPr>
              <a:t>TARAFINDAN</a:t>
            </a:r>
            <a:r>
              <a:rPr sz="2400" b="1" spc="-75" dirty="0">
                <a:solidFill>
                  <a:srgbClr val="548ED4"/>
                </a:solidFill>
                <a:latin typeface="Tahoma"/>
                <a:cs typeface="Tahoma"/>
              </a:rPr>
              <a:t> </a:t>
            </a:r>
            <a:r>
              <a:rPr sz="2400" b="1" dirty="0">
                <a:solidFill>
                  <a:srgbClr val="548ED4"/>
                </a:solidFill>
                <a:latin typeface="Tahoma"/>
                <a:cs typeface="Tahoma"/>
              </a:rPr>
              <a:t>HALK</a:t>
            </a:r>
            <a:r>
              <a:rPr sz="2400" b="1" spc="-125" dirty="0">
                <a:solidFill>
                  <a:srgbClr val="548ED4"/>
                </a:solidFill>
                <a:latin typeface="Tahoma"/>
                <a:cs typeface="Tahoma"/>
              </a:rPr>
              <a:t> </a:t>
            </a:r>
            <a:r>
              <a:rPr sz="2400" b="1" dirty="0">
                <a:solidFill>
                  <a:srgbClr val="548ED4"/>
                </a:solidFill>
                <a:latin typeface="Tahoma"/>
                <a:cs typeface="Tahoma"/>
              </a:rPr>
              <a:t>EĞİTİMİ</a:t>
            </a:r>
            <a:r>
              <a:rPr sz="2400" b="1" spc="-70" dirty="0">
                <a:solidFill>
                  <a:srgbClr val="548ED4"/>
                </a:solidFill>
                <a:latin typeface="Tahoma"/>
                <a:cs typeface="Tahoma"/>
              </a:rPr>
              <a:t> </a:t>
            </a:r>
            <a:r>
              <a:rPr sz="2400" b="1" spc="-10" dirty="0">
                <a:solidFill>
                  <a:srgbClr val="548ED4"/>
                </a:solidFill>
                <a:latin typeface="Tahoma"/>
                <a:cs typeface="Tahoma"/>
              </a:rPr>
              <a:t>MERKEZLERİNE </a:t>
            </a:r>
            <a:r>
              <a:rPr sz="2400" b="1" dirty="0">
                <a:solidFill>
                  <a:srgbClr val="548ED4"/>
                </a:solidFill>
                <a:latin typeface="Tahoma"/>
                <a:cs typeface="Tahoma"/>
              </a:rPr>
              <a:t>TAHSİSİ</a:t>
            </a:r>
            <a:r>
              <a:rPr sz="2400" b="1" spc="-70" dirty="0">
                <a:solidFill>
                  <a:srgbClr val="548ED4"/>
                </a:solidFill>
                <a:latin typeface="Tahoma"/>
                <a:cs typeface="Tahoma"/>
              </a:rPr>
              <a:t> </a:t>
            </a:r>
            <a:r>
              <a:rPr sz="2400" b="1" dirty="0">
                <a:solidFill>
                  <a:srgbClr val="548ED4"/>
                </a:solidFill>
                <a:latin typeface="Tahoma"/>
                <a:cs typeface="Tahoma"/>
              </a:rPr>
              <a:t>SAĞLANAN</a:t>
            </a:r>
            <a:r>
              <a:rPr sz="2400" b="1" spc="-80" dirty="0">
                <a:solidFill>
                  <a:srgbClr val="548ED4"/>
                </a:solidFill>
                <a:latin typeface="Tahoma"/>
                <a:cs typeface="Tahoma"/>
              </a:rPr>
              <a:t> </a:t>
            </a:r>
            <a:r>
              <a:rPr sz="2400" b="1" spc="-10" dirty="0">
                <a:solidFill>
                  <a:srgbClr val="548ED4"/>
                </a:solidFill>
                <a:latin typeface="Tahoma"/>
                <a:cs typeface="Tahoma"/>
              </a:rPr>
              <a:t>KURSLAR</a:t>
            </a:r>
            <a:endParaRPr sz="2400">
              <a:latin typeface="Tahoma"/>
              <a:cs typeface="Tahoma"/>
            </a:endParaRPr>
          </a:p>
        </p:txBody>
      </p:sp>
      <p:sp>
        <p:nvSpPr>
          <p:cNvPr id="3" name="object 3"/>
          <p:cNvSpPr txBox="1"/>
          <p:nvPr/>
        </p:nvSpPr>
        <p:spPr>
          <a:xfrm>
            <a:off x="1049019" y="2628646"/>
            <a:ext cx="7560309" cy="944244"/>
          </a:xfrm>
          <a:prstGeom prst="rect">
            <a:avLst/>
          </a:prstGeom>
        </p:spPr>
        <p:txBody>
          <a:bodyPr vert="horz" wrap="square" lIns="0" tIns="15875" rIns="0" bIns="0" rtlCol="0">
            <a:spAutoFit/>
          </a:bodyPr>
          <a:lstStyle/>
          <a:p>
            <a:pPr marL="12700" marR="5080" indent="-1905">
              <a:lnSpc>
                <a:spcPct val="100000"/>
              </a:lnSpc>
              <a:spcBef>
                <a:spcPts val="125"/>
              </a:spcBef>
              <a:buSzPct val="95000"/>
              <a:buFont typeface="Wingdings"/>
              <a:buChar char=""/>
              <a:tabLst>
                <a:tab pos="212725" algn="l"/>
              </a:tabLst>
            </a:pPr>
            <a:r>
              <a:rPr sz="2000" dirty="0">
                <a:latin typeface="Tahoma"/>
                <a:cs typeface="Tahoma"/>
              </a:rPr>
              <a:t>	Yıllık</a:t>
            </a:r>
            <a:r>
              <a:rPr sz="2000" spc="-40" dirty="0">
                <a:latin typeface="Tahoma"/>
                <a:cs typeface="Tahoma"/>
              </a:rPr>
              <a:t> </a:t>
            </a:r>
            <a:r>
              <a:rPr sz="2000" dirty="0">
                <a:latin typeface="Tahoma"/>
                <a:cs typeface="Tahoma"/>
              </a:rPr>
              <a:t>saat</a:t>
            </a:r>
            <a:r>
              <a:rPr sz="2000" spc="-70" dirty="0">
                <a:latin typeface="Tahoma"/>
                <a:cs typeface="Tahoma"/>
              </a:rPr>
              <a:t> </a:t>
            </a:r>
            <a:r>
              <a:rPr sz="2000" dirty="0">
                <a:latin typeface="Tahoma"/>
                <a:cs typeface="Tahoma"/>
              </a:rPr>
              <a:t>vizesi</a:t>
            </a:r>
            <a:r>
              <a:rPr sz="2000" spc="-15" dirty="0">
                <a:latin typeface="Tahoma"/>
                <a:cs typeface="Tahoma"/>
              </a:rPr>
              <a:t> </a:t>
            </a:r>
            <a:r>
              <a:rPr sz="2000" dirty="0">
                <a:latin typeface="Tahoma"/>
                <a:cs typeface="Tahoma"/>
              </a:rPr>
              <a:t>uygun</a:t>
            </a:r>
            <a:r>
              <a:rPr sz="2000" spc="-80" dirty="0">
                <a:latin typeface="Tahoma"/>
                <a:cs typeface="Tahoma"/>
              </a:rPr>
              <a:t> </a:t>
            </a:r>
            <a:r>
              <a:rPr sz="2000" dirty="0">
                <a:latin typeface="Tahoma"/>
                <a:cs typeface="Tahoma"/>
              </a:rPr>
              <a:t>olması</a:t>
            </a:r>
            <a:r>
              <a:rPr sz="2000" spc="-15" dirty="0">
                <a:latin typeface="Tahoma"/>
                <a:cs typeface="Tahoma"/>
              </a:rPr>
              <a:t> </a:t>
            </a:r>
            <a:r>
              <a:rPr sz="2000" dirty="0">
                <a:latin typeface="Tahoma"/>
                <a:cs typeface="Tahoma"/>
              </a:rPr>
              <a:t>durumunda</a:t>
            </a:r>
            <a:r>
              <a:rPr sz="2000" spc="10" dirty="0">
                <a:latin typeface="Tahoma"/>
                <a:cs typeface="Tahoma"/>
              </a:rPr>
              <a:t> </a:t>
            </a:r>
            <a:r>
              <a:rPr sz="2000" b="1" dirty="0">
                <a:latin typeface="Tahoma"/>
                <a:cs typeface="Tahoma"/>
              </a:rPr>
              <a:t>öncelik</a:t>
            </a:r>
            <a:r>
              <a:rPr sz="2000" b="1" spc="-50" dirty="0">
                <a:latin typeface="Tahoma"/>
                <a:cs typeface="Tahoma"/>
              </a:rPr>
              <a:t> </a:t>
            </a:r>
            <a:r>
              <a:rPr sz="2000" b="1" spc="-10" dirty="0">
                <a:latin typeface="Tahoma"/>
                <a:cs typeface="Tahoma"/>
              </a:rPr>
              <a:t>verilecek </a:t>
            </a:r>
            <a:r>
              <a:rPr sz="2000" b="1" dirty="0">
                <a:latin typeface="Tahoma"/>
                <a:cs typeface="Tahoma"/>
              </a:rPr>
              <a:t>kursların</a:t>
            </a:r>
            <a:r>
              <a:rPr sz="2000" dirty="0">
                <a:latin typeface="Tahoma"/>
                <a:cs typeface="Tahoma"/>
              </a:rPr>
              <a:t>,</a:t>
            </a:r>
            <a:r>
              <a:rPr sz="2000" spc="-80" dirty="0">
                <a:latin typeface="Tahoma"/>
                <a:cs typeface="Tahoma"/>
              </a:rPr>
              <a:t> </a:t>
            </a:r>
            <a:r>
              <a:rPr sz="2000" dirty="0">
                <a:latin typeface="Tahoma"/>
                <a:cs typeface="Tahoma"/>
              </a:rPr>
              <a:t>Sitelerde</a:t>
            </a:r>
            <a:r>
              <a:rPr sz="2000" spc="-80" dirty="0">
                <a:latin typeface="Tahoma"/>
                <a:cs typeface="Tahoma"/>
              </a:rPr>
              <a:t> </a:t>
            </a:r>
            <a:r>
              <a:rPr sz="2000" dirty="0">
                <a:latin typeface="Tahoma"/>
                <a:cs typeface="Tahoma"/>
              </a:rPr>
              <a:t>Halk</a:t>
            </a:r>
            <a:r>
              <a:rPr sz="2000" spc="-30" dirty="0">
                <a:latin typeface="Tahoma"/>
                <a:cs typeface="Tahoma"/>
              </a:rPr>
              <a:t> </a:t>
            </a:r>
            <a:r>
              <a:rPr sz="2000" dirty="0">
                <a:latin typeface="Tahoma"/>
                <a:cs typeface="Tahoma"/>
              </a:rPr>
              <a:t>Eğitimi</a:t>
            </a:r>
            <a:r>
              <a:rPr sz="2000" spc="-15" dirty="0">
                <a:latin typeface="Tahoma"/>
                <a:cs typeface="Tahoma"/>
              </a:rPr>
              <a:t> </a:t>
            </a:r>
            <a:r>
              <a:rPr sz="2000" dirty="0">
                <a:latin typeface="Tahoma"/>
                <a:cs typeface="Tahoma"/>
              </a:rPr>
              <a:t>Merkezi</a:t>
            </a:r>
            <a:r>
              <a:rPr sz="2000" spc="-5" dirty="0">
                <a:latin typeface="Tahoma"/>
                <a:cs typeface="Tahoma"/>
              </a:rPr>
              <a:t> </a:t>
            </a:r>
            <a:r>
              <a:rPr sz="2000" dirty="0">
                <a:latin typeface="Tahoma"/>
                <a:cs typeface="Tahoma"/>
              </a:rPr>
              <a:t>destekli</a:t>
            </a:r>
            <a:r>
              <a:rPr sz="2000" spc="-80" dirty="0">
                <a:latin typeface="Tahoma"/>
                <a:cs typeface="Tahoma"/>
              </a:rPr>
              <a:t> </a:t>
            </a:r>
            <a:r>
              <a:rPr sz="2000" dirty="0">
                <a:latin typeface="Tahoma"/>
                <a:cs typeface="Tahoma"/>
              </a:rPr>
              <a:t>kursların</a:t>
            </a:r>
            <a:r>
              <a:rPr sz="2000" spc="-70" dirty="0">
                <a:latin typeface="Tahoma"/>
                <a:cs typeface="Tahoma"/>
              </a:rPr>
              <a:t> </a:t>
            </a:r>
            <a:r>
              <a:rPr sz="2000" spc="-10" dirty="0">
                <a:latin typeface="Tahoma"/>
                <a:cs typeface="Tahoma"/>
              </a:rPr>
              <a:t>açılması planlanacaktır.</a:t>
            </a:r>
            <a:endParaRPr sz="2000">
              <a:latin typeface="Tahoma"/>
              <a:cs typeface="Tahoma"/>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81392" y="1841436"/>
            <a:ext cx="8277859" cy="661035"/>
          </a:xfrm>
          <a:prstGeom prst="rect">
            <a:avLst/>
          </a:prstGeom>
        </p:spPr>
        <p:txBody>
          <a:bodyPr vert="horz" wrap="square" lIns="0" tIns="27305" rIns="0" bIns="0" rtlCol="0">
            <a:spAutoFit/>
          </a:bodyPr>
          <a:lstStyle/>
          <a:p>
            <a:pPr marL="2115820" marR="5080" indent="-2103755">
              <a:lnSpc>
                <a:spcPts val="2480"/>
              </a:lnSpc>
              <a:spcBef>
                <a:spcPts val="215"/>
              </a:spcBef>
            </a:pPr>
            <a:r>
              <a:rPr sz="2100" b="1" dirty="0">
                <a:latin typeface="Tahoma"/>
                <a:cs typeface="Tahoma"/>
              </a:rPr>
              <a:t>USTA</a:t>
            </a:r>
            <a:r>
              <a:rPr sz="2100" b="1" spc="-85" dirty="0">
                <a:latin typeface="Tahoma"/>
                <a:cs typeface="Tahoma"/>
              </a:rPr>
              <a:t> </a:t>
            </a:r>
            <a:r>
              <a:rPr sz="2100" b="1" dirty="0">
                <a:latin typeface="Tahoma"/>
                <a:cs typeface="Tahoma"/>
              </a:rPr>
              <a:t>ÖĞRETİCİ</a:t>
            </a:r>
            <a:r>
              <a:rPr sz="2100" b="1" spc="-45" dirty="0">
                <a:latin typeface="Tahoma"/>
                <a:cs typeface="Tahoma"/>
              </a:rPr>
              <a:t> </a:t>
            </a:r>
            <a:r>
              <a:rPr sz="2100" b="1" dirty="0">
                <a:latin typeface="Tahoma"/>
                <a:cs typeface="Tahoma"/>
              </a:rPr>
              <a:t>TARAFINDAN</a:t>
            </a:r>
            <a:r>
              <a:rPr sz="2100" b="1" spc="-40" dirty="0">
                <a:latin typeface="Tahoma"/>
                <a:cs typeface="Tahoma"/>
              </a:rPr>
              <a:t> </a:t>
            </a:r>
            <a:r>
              <a:rPr sz="2100" b="1" dirty="0">
                <a:latin typeface="Tahoma"/>
                <a:cs typeface="Tahoma"/>
              </a:rPr>
              <a:t>HALK</a:t>
            </a:r>
            <a:r>
              <a:rPr sz="2100" b="1" spc="-40" dirty="0">
                <a:latin typeface="Tahoma"/>
                <a:cs typeface="Tahoma"/>
              </a:rPr>
              <a:t> </a:t>
            </a:r>
            <a:r>
              <a:rPr sz="2100" b="1" dirty="0">
                <a:latin typeface="Tahoma"/>
                <a:cs typeface="Tahoma"/>
              </a:rPr>
              <a:t>EĞİTİMİ</a:t>
            </a:r>
            <a:r>
              <a:rPr sz="2100" b="1" spc="-45" dirty="0">
                <a:latin typeface="Tahoma"/>
                <a:cs typeface="Tahoma"/>
              </a:rPr>
              <a:t> </a:t>
            </a:r>
            <a:r>
              <a:rPr sz="2100" b="1" spc="-10" dirty="0">
                <a:latin typeface="Tahoma"/>
                <a:cs typeface="Tahoma"/>
              </a:rPr>
              <a:t>MERKEZLERİNE </a:t>
            </a:r>
            <a:r>
              <a:rPr sz="2100" b="1" dirty="0">
                <a:latin typeface="Tahoma"/>
                <a:cs typeface="Tahoma"/>
              </a:rPr>
              <a:t>TAHSİSİ</a:t>
            </a:r>
            <a:r>
              <a:rPr sz="2100" b="1" spc="-60" dirty="0">
                <a:latin typeface="Tahoma"/>
                <a:cs typeface="Tahoma"/>
              </a:rPr>
              <a:t> </a:t>
            </a:r>
            <a:r>
              <a:rPr sz="2100" b="1" dirty="0">
                <a:latin typeface="Tahoma"/>
                <a:cs typeface="Tahoma"/>
              </a:rPr>
              <a:t>SAĞLANAN</a:t>
            </a:r>
            <a:r>
              <a:rPr sz="2100" b="1" spc="-55" dirty="0">
                <a:latin typeface="Tahoma"/>
                <a:cs typeface="Tahoma"/>
              </a:rPr>
              <a:t> </a:t>
            </a:r>
            <a:r>
              <a:rPr sz="2100" b="1" spc="-10" dirty="0">
                <a:latin typeface="Tahoma"/>
                <a:cs typeface="Tahoma"/>
              </a:rPr>
              <a:t>KURSLAR</a:t>
            </a:r>
            <a:endParaRPr sz="2100">
              <a:latin typeface="Tahoma"/>
              <a:cs typeface="Tahoma"/>
            </a:endParaRPr>
          </a:p>
        </p:txBody>
      </p:sp>
      <p:sp>
        <p:nvSpPr>
          <p:cNvPr id="3" name="object 3"/>
          <p:cNvSpPr txBox="1"/>
          <p:nvPr/>
        </p:nvSpPr>
        <p:spPr>
          <a:xfrm>
            <a:off x="977582" y="2794952"/>
            <a:ext cx="7597140" cy="944880"/>
          </a:xfrm>
          <a:prstGeom prst="rect">
            <a:avLst/>
          </a:prstGeom>
        </p:spPr>
        <p:txBody>
          <a:bodyPr vert="horz" wrap="square" lIns="0" tIns="15875" rIns="0" bIns="0" rtlCol="0">
            <a:spAutoFit/>
          </a:bodyPr>
          <a:lstStyle/>
          <a:p>
            <a:pPr marL="12700" marR="5080" indent="-1905">
              <a:lnSpc>
                <a:spcPct val="100000"/>
              </a:lnSpc>
              <a:spcBef>
                <a:spcPts val="125"/>
              </a:spcBef>
              <a:buSzPct val="95000"/>
              <a:buFont typeface="Wingdings"/>
              <a:buChar char=""/>
              <a:tabLst>
                <a:tab pos="212090" algn="l"/>
              </a:tabLst>
            </a:pPr>
            <a:r>
              <a:rPr sz="2000" dirty="0">
                <a:latin typeface="Tahoma"/>
                <a:cs typeface="Tahoma"/>
              </a:rPr>
              <a:t>	Yıllık</a:t>
            </a:r>
            <a:r>
              <a:rPr sz="2000" spc="-30" dirty="0">
                <a:latin typeface="Tahoma"/>
                <a:cs typeface="Tahoma"/>
              </a:rPr>
              <a:t> </a:t>
            </a:r>
            <a:r>
              <a:rPr sz="2000" dirty="0">
                <a:latin typeface="Tahoma"/>
                <a:cs typeface="Tahoma"/>
              </a:rPr>
              <a:t>saat</a:t>
            </a:r>
            <a:r>
              <a:rPr sz="2000" spc="-65" dirty="0">
                <a:latin typeface="Tahoma"/>
                <a:cs typeface="Tahoma"/>
              </a:rPr>
              <a:t> </a:t>
            </a:r>
            <a:r>
              <a:rPr sz="2000" dirty="0">
                <a:latin typeface="Tahoma"/>
                <a:cs typeface="Tahoma"/>
              </a:rPr>
              <a:t>vizesi</a:t>
            </a:r>
            <a:r>
              <a:rPr sz="2000" spc="-10" dirty="0">
                <a:latin typeface="Tahoma"/>
                <a:cs typeface="Tahoma"/>
              </a:rPr>
              <a:t> </a:t>
            </a:r>
            <a:r>
              <a:rPr sz="2000" dirty="0">
                <a:latin typeface="Tahoma"/>
                <a:cs typeface="Tahoma"/>
              </a:rPr>
              <a:t>uygun</a:t>
            </a:r>
            <a:r>
              <a:rPr sz="2000" spc="-75" dirty="0">
                <a:latin typeface="Tahoma"/>
                <a:cs typeface="Tahoma"/>
              </a:rPr>
              <a:t> </a:t>
            </a:r>
            <a:r>
              <a:rPr sz="2000" dirty="0">
                <a:latin typeface="Tahoma"/>
                <a:cs typeface="Tahoma"/>
              </a:rPr>
              <a:t>olması</a:t>
            </a:r>
            <a:r>
              <a:rPr sz="2000" spc="-10" dirty="0">
                <a:latin typeface="Tahoma"/>
                <a:cs typeface="Tahoma"/>
              </a:rPr>
              <a:t> </a:t>
            </a:r>
            <a:r>
              <a:rPr sz="2000" dirty="0">
                <a:latin typeface="Tahoma"/>
                <a:cs typeface="Tahoma"/>
              </a:rPr>
              <a:t>durumunda</a:t>
            </a:r>
            <a:r>
              <a:rPr sz="2000" spc="-65" dirty="0">
                <a:latin typeface="Tahoma"/>
                <a:cs typeface="Tahoma"/>
              </a:rPr>
              <a:t> </a:t>
            </a:r>
            <a:r>
              <a:rPr sz="2000" b="1" dirty="0">
                <a:latin typeface="Tahoma"/>
                <a:cs typeface="Tahoma"/>
              </a:rPr>
              <a:t>öncelik</a:t>
            </a:r>
            <a:r>
              <a:rPr sz="2000" b="1" spc="-55" dirty="0">
                <a:latin typeface="Tahoma"/>
                <a:cs typeface="Tahoma"/>
              </a:rPr>
              <a:t> </a:t>
            </a:r>
            <a:r>
              <a:rPr sz="2000" b="1" spc="-10" dirty="0">
                <a:latin typeface="Tahoma"/>
                <a:cs typeface="Tahoma"/>
              </a:rPr>
              <a:t>verilecek </a:t>
            </a:r>
            <a:r>
              <a:rPr sz="2000" b="1" dirty="0">
                <a:latin typeface="Tahoma"/>
                <a:cs typeface="Tahoma"/>
              </a:rPr>
              <a:t>kursların</a:t>
            </a:r>
            <a:r>
              <a:rPr sz="2000" dirty="0">
                <a:latin typeface="Tahoma"/>
                <a:cs typeface="Tahoma"/>
              </a:rPr>
              <a:t>,</a:t>
            </a:r>
            <a:r>
              <a:rPr sz="2000" spc="-80" dirty="0">
                <a:latin typeface="Tahoma"/>
                <a:cs typeface="Tahoma"/>
              </a:rPr>
              <a:t> </a:t>
            </a:r>
            <a:r>
              <a:rPr sz="2000" dirty="0">
                <a:latin typeface="Tahoma"/>
                <a:cs typeface="Tahoma"/>
              </a:rPr>
              <a:t>Usta</a:t>
            </a:r>
            <a:r>
              <a:rPr sz="2000" spc="-75" dirty="0">
                <a:latin typeface="Tahoma"/>
                <a:cs typeface="Tahoma"/>
              </a:rPr>
              <a:t> </a:t>
            </a:r>
            <a:r>
              <a:rPr sz="2000" dirty="0">
                <a:latin typeface="Tahoma"/>
                <a:cs typeface="Tahoma"/>
              </a:rPr>
              <a:t>Öğretici</a:t>
            </a:r>
            <a:r>
              <a:rPr sz="2000" spc="-75" dirty="0">
                <a:latin typeface="Tahoma"/>
                <a:cs typeface="Tahoma"/>
              </a:rPr>
              <a:t> </a:t>
            </a:r>
            <a:r>
              <a:rPr sz="2000" dirty="0">
                <a:latin typeface="Tahoma"/>
                <a:cs typeface="Tahoma"/>
              </a:rPr>
              <a:t>tarafından</a:t>
            </a:r>
            <a:r>
              <a:rPr sz="2000" spc="-70" dirty="0">
                <a:latin typeface="Tahoma"/>
                <a:cs typeface="Tahoma"/>
              </a:rPr>
              <a:t> </a:t>
            </a:r>
            <a:r>
              <a:rPr sz="2000" dirty="0">
                <a:latin typeface="Tahoma"/>
                <a:cs typeface="Tahoma"/>
              </a:rPr>
              <a:t>Halk</a:t>
            </a:r>
            <a:r>
              <a:rPr sz="2000" spc="-30" dirty="0">
                <a:latin typeface="Tahoma"/>
                <a:cs typeface="Tahoma"/>
              </a:rPr>
              <a:t> </a:t>
            </a:r>
            <a:r>
              <a:rPr sz="2000" dirty="0">
                <a:latin typeface="Tahoma"/>
                <a:cs typeface="Tahoma"/>
              </a:rPr>
              <a:t>Eğitimi</a:t>
            </a:r>
            <a:r>
              <a:rPr sz="2000" spc="-10" dirty="0">
                <a:latin typeface="Tahoma"/>
                <a:cs typeface="Tahoma"/>
              </a:rPr>
              <a:t> </a:t>
            </a:r>
            <a:r>
              <a:rPr sz="2000" dirty="0">
                <a:latin typeface="Tahoma"/>
                <a:cs typeface="Tahoma"/>
              </a:rPr>
              <a:t>Merkezlerine</a:t>
            </a:r>
            <a:r>
              <a:rPr sz="2000" spc="-10" dirty="0">
                <a:latin typeface="Tahoma"/>
                <a:cs typeface="Tahoma"/>
              </a:rPr>
              <a:t> tahsis </a:t>
            </a:r>
            <a:r>
              <a:rPr sz="2000" dirty="0">
                <a:latin typeface="Tahoma"/>
                <a:cs typeface="Tahoma"/>
              </a:rPr>
              <a:t>edilen</a:t>
            </a:r>
            <a:r>
              <a:rPr sz="2000" spc="-70" dirty="0">
                <a:latin typeface="Tahoma"/>
                <a:cs typeface="Tahoma"/>
              </a:rPr>
              <a:t> </a:t>
            </a:r>
            <a:r>
              <a:rPr sz="2000" dirty="0">
                <a:latin typeface="Tahoma"/>
                <a:cs typeface="Tahoma"/>
              </a:rPr>
              <a:t>kurs</a:t>
            </a:r>
            <a:r>
              <a:rPr sz="2000" spc="-65" dirty="0">
                <a:latin typeface="Tahoma"/>
                <a:cs typeface="Tahoma"/>
              </a:rPr>
              <a:t> </a:t>
            </a:r>
            <a:r>
              <a:rPr sz="2000" dirty="0">
                <a:latin typeface="Tahoma"/>
                <a:cs typeface="Tahoma"/>
              </a:rPr>
              <a:t>merkezlerinde</a:t>
            </a:r>
            <a:r>
              <a:rPr sz="2000" spc="-75" dirty="0">
                <a:latin typeface="Tahoma"/>
                <a:cs typeface="Tahoma"/>
              </a:rPr>
              <a:t> </a:t>
            </a:r>
            <a:r>
              <a:rPr sz="2000" dirty="0">
                <a:latin typeface="Tahoma"/>
                <a:cs typeface="Tahoma"/>
              </a:rPr>
              <a:t>açılması</a:t>
            </a:r>
            <a:r>
              <a:rPr sz="2000" spc="-10" dirty="0">
                <a:latin typeface="Tahoma"/>
                <a:cs typeface="Tahoma"/>
              </a:rPr>
              <a:t> planlanacaktır.</a:t>
            </a:r>
            <a:endParaRPr sz="2000">
              <a:latin typeface="Tahoma"/>
              <a:cs typeface="Tahoma"/>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041717" y="1340802"/>
            <a:ext cx="6761480" cy="774700"/>
          </a:xfrm>
          <a:prstGeom prst="rect">
            <a:avLst/>
          </a:prstGeom>
        </p:spPr>
        <p:txBody>
          <a:bodyPr vert="horz" wrap="square" lIns="0" tIns="15875" rIns="0" bIns="0" rtlCol="0">
            <a:spAutoFit/>
          </a:bodyPr>
          <a:lstStyle/>
          <a:p>
            <a:pPr marL="12700">
              <a:lnSpc>
                <a:spcPts val="2935"/>
              </a:lnSpc>
              <a:spcBef>
                <a:spcPts val="125"/>
              </a:spcBef>
              <a:tabLst>
                <a:tab pos="1666239" algn="l"/>
                <a:tab pos="2811780" algn="l"/>
                <a:tab pos="3399790" algn="l"/>
                <a:tab pos="4522470" algn="l"/>
              </a:tabLst>
            </a:pPr>
            <a:r>
              <a:rPr sz="2450" b="1" spc="160" dirty="0">
                <a:latin typeface="Cambria"/>
                <a:cs typeface="Cambria"/>
              </a:rPr>
              <a:t>Kursiyer</a:t>
            </a:r>
            <a:r>
              <a:rPr sz="2450" b="1" dirty="0">
                <a:latin typeface="Cambria"/>
                <a:cs typeface="Cambria"/>
              </a:rPr>
              <a:t>	</a:t>
            </a:r>
            <a:r>
              <a:rPr sz="2450" b="1" spc="130" dirty="0">
                <a:latin typeface="Cambria"/>
                <a:cs typeface="Cambria"/>
              </a:rPr>
              <a:t>Talep</a:t>
            </a:r>
            <a:r>
              <a:rPr sz="2450" b="1" dirty="0">
                <a:latin typeface="Cambria"/>
                <a:cs typeface="Cambria"/>
              </a:rPr>
              <a:t>	</a:t>
            </a:r>
            <a:r>
              <a:rPr sz="2450" b="1" spc="-25" dirty="0">
                <a:latin typeface="Cambria"/>
                <a:cs typeface="Cambria"/>
              </a:rPr>
              <a:t>ve</a:t>
            </a:r>
            <a:r>
              <a:rPr sz="2450" b="1" dirty="0">
                <a:latin typeface="Cambria"/>
                <a:cs typeface="Cambria"/>
              </a:rPr>
              <a:t>	</a:t>
            </a:r>
            <a:r>
              <a:rPr sz="2450" b="1" spc="170" dirty="0">
                <a:latin typeface="Cambria"/>
                <a:cs typeface="Cambria"/>
              </a:rPr>
              <a:t>Kayıt</a:t>
            </a:r>
            <a:r>
              <a:rPr sz="2450" b="1" dirty="0">
                <a:latin typeface="Cambria"/>
                <a:cs typeface="Cambria"/>
              </a:rPr>
              <a:t>	</a:t>
            </a:r>
            <a:r>
              <a:rPr sz="2450" b="1" spc="150" dirty="0">
                <a:latin typeface="Cambria"/>
                <a:cs typeface="Cambria"/>
              </a:rPr>
              <a:t>İşlemlerinin</a:t>
            </a:r>
            <a:endParaRPr sz="2450">
              <a:latin typeface="Cambria"/>
              <a:cs typeface="Cambria"/>
            </a:endParaRPr>
          </a:p>
          <a:p>
            <a:pPr marL="1666239">
              <a:lnSpc>
                <a:spcPts val="2935"/>
              </a:lnSpc>
            </a:pPr>
            <a:r>
              <a:rPr sz="2450" b="1" spc="190" dirty="0">
                <a:latin typeface="Cambria"/>
                <a:cs typeface="Cambria"/>
              </a:rPr>
              <a:t>Elektronik</a:t>
            </a:r>
            <a:r>
              <a:rPr sz="2450" b="1" spc="440" dirty="0">
                <a:latin typeface="Cambria"/>
                <a:cs typeface="Cambria"/>
              </a:rPr>
              <a:t> </a:t>
            </a:r>
            <a:r>
              <a:rPr sz="2450" b="1" spc="220" dirty="0">
                <a:latin typeface="Cambria"/>
                <a:cs typeface="Cambria"/>
              </a:rPr>
              <a:t>Ortamda</a:t>
            </a:r>
            <a:r>
              <a:rPr sz="2450" b="1" spc="345" dirty="0">
                <a:latin typeface="Cambria"/>
                <a:cs typeface="Cambria"/>
              </a:rPr>
              <a:t> </a:t>
            </a:r>
            <a:r>
              <a:rPr sz="2450" b="1" spc="135" dirty="0">
                <a:latin typeface="Cambria"/>
                <a:cs typeface="Cambria"/>
              </a:rPr>
              <a:t>Yapılması</a:t>
            </a:r>
            <a:endParaRPr sz="2450">
              <a:latin typeface="Cambria"/>
              <a:cs typeface="Cambria"/>
            </a:endParaRPr>
          </a:p>
        </p:txBody>
      </p:sp>
      <p:pic>
        <p:nvPicPr>
          <p:cNvPr id="3" name="object 3"/>
          <p:cNvPicPr/>
          <p:nvPr/>
        </p:nvPicPr>
        <p:blipFill>
          <a:blip r:embed="rId2" cstate="print"/>
          <a:stretch>
            <a:fillRect/>
          </a:stretch>
        </p:blipFill>
        <p:spPr>
          <a:xfrm>
            <a:off x="9124950" y="866571"/>
            <a:ext cx="1266243" cy="609422"/>
          </a:xfrm>
          <a:prstGeom prst="rect">
            <a:avLst/>
          </a:prstGeom>
        </p:spPr>
      </p:pic>
      <p:grpSp>
        <p:nvGrpSpPr>
          <p:cNvPr id="4" name="object 4"/>
          <p:cNvGrpSpPr/>
          <p:nvPr/>
        </p:nvGrpSpPr>
        <p:grpSpPr>
          <a:xfrm>
            <a:off x="951926" y="2332353"/>
            <a:ext cx="8506460" cy="314960"/>
            <a:chOff x="951926" y="2332353"/>
            <a:chExt cx="8506460" cy="314960"/>
          </a:xfrm>
        </p:grpSpPr>
        <p:sp>
          <p:nvSpPr>
            <p:cNvPr id="5" name="object 5"/>
            <p:cNvSpPr/>
            <p:nvPr/>
          </p:nvSpPr>
          <p:spPr>
            <a:xfrm>
              <a:off x="952499" y="2332989"/>
              <a:ext cx="8496300" cy="304800"/>
            </a:xfrm>
            <a:custGeom>
              <a:avLst/>
              <a:gdLst/>
              <a:ahLst/>
              <a:cxnLst/>
              <a:rect l="l" t="t" r="r" b="b"/>
              <a:pathLst>
                <a:path w="8496300" h="304800">
                  <a:moveTo>
                    <a:pt x="8445500" y="0"/>
                  </a:moveTo>
                  <a:lnTo>
                    <a:pt x="51828" y="0"/>
                  </a:lnTo>
                  <a:lnTo>
                    <a:pt x="31508" y="3937"/>
                  </a:lnTo>
                  <a:lnTo>
                    <a:pt x="15049" y="14859"/>
                  </a:lnTo>
                  <a:lnTo>
                    <a:pt x="4025" y="31242"/>
                  </a:lnTo>
                  <a:lnTo>
                    <a:pt x="0" y="51435"/>
                  </a:lnTo>
                  <a:lnTo>
                    <a:pt x="0" y="254254"/>
                  </a:lnTo>
                  <a:lnTo>
                    <a:pt x="4025" y="273558"/>
                  </a:lnTo>
                  <a:lnTo>
                    <a:pt x="15049" y="289560"/>
                  </a:lnTo>
                  <a:lnTo>
                    <a:pt x="31508" y="300355"/>
                  </a:lnTo>
                  <a:lnTo>
                    <a:pt x="51828" y="304292"/>
                  </a:lnTo>
                  <a:lnTo>
                    <a:pt x="8445500" y="304292"/>
                  </a:lnTo>
                  <a:lnTo>
                    <a:pt x="8464931" y="300355"/>
                  </a:lnTo>
                  <a:lnTo>
                    <a:pt x="8480933" y="289560"/>
                  </a:lnTo>
                  <a:lnTo>
                    <a:pt x="8491728" y="273558"/>
                  </a:lnTo>
                  <a:lnTo>
                    <a:pt x="8495792" y="254254"/>
                  </a:lnTo>
                  <a:lnTo>
                    <a:pt x="8495792" y="51435"/>
                  </a:lnTo>
                  <a:lnTo>
                    <a:pt x="8491728" y="31242"/>
                  </a:lnTo>
                  <a:lnTo>
                    <a:pt x="8480933" y="14859"/>
                  </a:lnTo>
                  <a:lnTo>
                    <a:pt x="8464931" y="3937"/>
                  </a:lnTo>
                  <a:lnTo>
                    <a:pt x="8445500" y="0"/>
                  </a:lnTo>
                  <a:close/>
                </a:path>
              </a:pathLst>
            </a:custGeom>
            <a:solidFill>
              <a:srgbClr val="004D6C"/>
            </a:solidFill>
          </p:spPr>
          <p:txBody>
            <a:bodyPr wrap="square" lIns="0" tIns="0" rIns="0" bIns="0" rtlCol="0"/>
            <a:lstStyle/>
            <a:p>
              <a:endParaRPr/>
            </a:p>
          </p:txBody>
        </p:sp>
        <p:sp>
          <p:nvSpPr>
            <p:cNvPr id="6" name="object 6"/>
            <p:cNvSpPr/>
            <p:nvPr/>
          </p:nvSpPr>
          <p:spPr>
            <a:xfrm>
              <a:off x="957262" y="2337688"/>
              <a:ext cx="8496300" cy="304800"/>
            </a:xfrm>
            <a:custGeom>
              <a:avLst/>
              <a:gdLst/>
              <a:ahLst/>
              <a:cxnLst/>
              <a:rect l="l" t="t" r="r" b="b"/>
              <a:pathLst>
                <a:path w="8496300" h="304800">
                  <a:moveTo>
                    <a:pt x="0" y="51435"/>
                  </a:moveTo>
                  <a:lnTo>
                    <a:pt x="4025" y="31241"/>
                  </a:lnTo>
                  <a:lnTo>
                    <a:pt x="15049" y="14986"/>
                  </a:lnTo>
                  <a:lnTo>
                    <a:pt x="31508" y="4063"/>
                  </a:lnTo>
                  <a:lnTo>
                    <a:pt x="51828" y="0"/>
                  </a:lnTo>
                  <a:lnTo>
                    <a:pt x="8445436" y="0"/>
                  </a:lnTo>
                  <a:lnTo>
                    <a:pt x="8464867" y="4063"/>
                  </a:lnTo>
                  <a:lnTo>
                    <a:pt x="8480869" y="14986"/>
                  </a:lnTo>
                  <a:lnTo>
                    <a:pt x="8491791" y="31241"/>
                  </a:lnTo>
                  <a:lnTo>
                    <a:pt x="8495728" y="51435"/>
                  </a:lnTo>
                  <a:lnTo>
                    <a:pt x="8495728" y="254381"/>
                  </a:lnTo>
                  <a:lnTo>
                    <a:pt x="8491791" y="273685"/>
                  </a:lnTo>
                  <a:lnTo>
                    <a:pt x="8480869" y="289560"/>
                  </a:lnTo>
                  <a:lnTo>
                    <a:pt x="8464867" y="300355"/>
                  </a:lnTo>
                  <a:lnTo>
                    <a:pt x="8445436" y="304291"/>
                  </a:lnTo>
                  <a:lnTo>
                    <a:pt x="51828" y="304291"/>
                  </a:lnTo>
                  <a:lnTo>
                    <a:pt x="31508" y="300355"/>
                  </a:lnTo>
                  <a:lnTo>
                    <a:pt x="15049" y="289560"/>
                  </a:lnTo>
                  <a:lnTo>
                    <a:pt x="4025" y="273685"/>
                  </a:lnTo>
                  <a:lnTo>
                    <a:pt x="0" y="254381"/>
                  </a:lnTo>
                  <a:lnTo>
                    <a:pt x="0" y="51435"/>
                  </a:lnTo>
                  <a:close/>
                </a:path>
              </a:pathLst>
            </a:custGeom>
            <a:ln w="10671">
              <a:solidFill>
                <a:srgbClr val="FFFFFF"/>
              </a:solidFill>
            </a:ln>
          </p:spPr>
          <p:txBody>
            <a:bodyPr wrap="square" lIns="0" tIns="0" rIns="0" bIns="0" rtlCol="0"/>
            <a:lstStyle/>
            <a:p>
              <a:endParaRPr/>
            </a:p>
          </p:txBody>
        </p:sp>
      </p:grpSp>
      <p:sp>
        <p:nvSpPr>
          <p:cNvPr id="7" name="object 7"/>
          <p:cNvSpPr txBox="1"/>
          <p:nvPr/>
        </p:nvSpPr>
        <p:spPr>
          <a:xfrm>
            <a:off x="1040130" y="2292603"/>
            <a:ext cx="9249410" cy="3099435"/>
          </a:xfrm>
          <a:prstGeom prst="rect">
            <a:avLst/>
          </a:prstGeom>
        </p:spPr>
        <p:txBody>
          <a:bodyPr vert="horz" wrap="square" lIns="0" tIns="12700" rIns="0" bIns="0" rtlCol="0">
            <a:spAutoFit/>
          </a:bodyPr>
          <a:lstStyle/>
          <a:p>
            <a:pPr marL="12700">
              <a:lnSpc>
                <a:spcPct val="100000"/>
              </a:lnSpc>
              <a:spcBef>
                <a:spcPts val="100"/>
              </a:spcBef>
            </a:pPr>
            <a:r>
              <a:rPr sz="2100" b="1" spc="-204" dirty="0">
                <a:solidFill>
                  <a:srgbClr val="F4F1EB"/>
                </a:solidFill>
                <a:latin typeface="Tahoma"/>
                <a:cs typeface="Tahoma"/>
              </a:rPr>
              <a:t>Uygulamanın</a:t>
            </a:r>
            <a:r>
              <a:rPr sz="2100" b="1" spc="-225" dirty="0">
                <a:solidFill>
                  <a:srgbClr val="F4F1EB"/>
                </a:solidFill>
                <a:latin typeface="Tahoma"/>
                <a:cs typeface="Tahoma"/>
              </a:rPr>
              <a:t> </a:t>
            </a:r>
            <a:r>
              <a:rPr sz="2100" b="1" spc="-10" dirty="0">
                <a:solidFill>
                  <a:srgbClr val="F4F1EB"/>
                </a:solidFill>
                <a:latin typeface="Tahoma"/>
                <a:cs typeface="Tahoma"/>
              </a:rPr>
              <a:t>Gerekçeleri:</a:t>
            </a:r>
            <a:endParaRPr sz="2100">
              <a:latin typeface="Tahoma"/>
              <a:cs typeface="Tahoma"/>
            </a:endParaRPr>
          </a:p>
          <a:p>
            <a:pPr marL="337820" indent="-150495">
              <a:lnSpc>
                <a:spcPts val="2065"/>
              </a:lnSpc>
              <a:spcBef>
                <a:spcPts val="1480"/>
              </a:spcBef>
              <a:buChar char="•"/>
              <a:tabLst>
                <a:tab pos="337820" algn="l"/>
              </a:tabLst>
            </a:pPr>
            <a:r>
              <a:rPr sz="2000" dirty="0">
                <a:latin typeface="Tahoma"/>
                <a:cs typeface="Tahoma"/>
              </a:rPr>
              <a:t>Halk</a:t>
            </a:r>
            <a:r>
              <a:rPr sz="2000" spc="-35" dirty="0">
                <a:latin typeface="Tahoma"/>
                <a:cs typeface="Tahoma"/>
              </a:rPr>
              <a:t> </a:t>
            </a:r>
            <a:r>
              <a:rPr sz="2000" spc="-30" dirty="0">
                <a:latin typeface="Tahoma"/>
                <a:cs typeface="Tahoma"/>
              </a:rPr>
              <a:t>eğitimi</a:t>
            </a:r>
            <a:r>
              <a:rPr sz="2000" spc="-85" dirty="0">
                <a:latin typeface="Tahoma"/>
                <a:cs typeface="Tahoma"/>
              </a:rPr>
              <a:t> </a:t>
            </a:r>
            <a:r>
              <a:rPr sz="2000" spc="-20" dirty="0">
                <a:latin typeface="Tahoma"/>
                <a:cs typeface="Tahoma"/>
              </a:rPr>
              <a:t>merkezlerince</a:t>
            </a:r>
            <a:r>
              <a:rPr sz="2000" spc="-110" dirty="0">
                <a:latin typeface="Tahoma"/>
                <a:cs typeface="Tahoma"/>
              </a:rPr>
              <a:t> </a:t>
            </a:r>
            <a:r>
              <a:rPr sz="2000" spc="-25" dirty="0">
                <a:latin typeface="Tahoma"/>
                <a:cs typeface="Tahoma"/>
              </a:rPr>
              <a:t>kursların</a:t>
            </a:r>
            <a:r>
              <a:rPr sz="2000" spc="-110" dirty="0">
                <a:latin typeface="Tahoma"/>
                <a:cs typeface="Tahoma"/>
              </a:rPr>
              <a:t> </a:t>
            </a:r>
            <a:r>
              <a:rPr sz="2000" spc="-10" dirty="0">
                <a:latin typeface="Tahoma"/>
                <a:cs typeface="Tahoma"/>
              </a:rPr>
              <a:t>eğitici</a:t>
            </a:r>
            <a:r>
              <a:rPr sz="2000" spc="-110" dirty="0">
                <a:latin typeface="Tahoma"/>
                <a:cs typeface="Tahoma"/>
              </a:rPr>
              <a:t> </a:t>
            </a:r>
            <a:r>
              <a:rPr sz="2000" spc="-25" dirty="0">
                <a:latin typeface="Tahoma"/>
                <a:cs typeface="Tahoma"/>
              </a:rPr>
              <a:t>talepleri</a:t>
            </a:r>
            <a:r>
              <a:rPr sz="2000" spc="-90" dirty="0">
                <a:latin typeface="Tahoma"/>
                <a:cs typeface="Tahoma"/>
              </a:rPr>
              <a:t> </a:t>
            </a:r>
            <a:r>
              <a:rPr sz="2000" spc="-30" dirty="0">
                <a:latin typeface="Tahoma"/>
                <a:cs typeface="Tahoma"/>
              </a:rPr>
              <a:t>yerine</a:t>
            </a:r>
            <a:r>
              <a:rPr sz="2000" spc="-85" dirty="0">
                <a:latin typeface="Tahoma"/>
                <a:cs typeface="Tahoma"/>
              </a:rPr>
              <a:t> </a:t>
            </a:r>
            <a:r>
              <a:rPr sz="2000" spc="-25" dirty="0">
                <a:latin typeface="Tahoma"/>
                <a:cs typeface="Tahoma"/>
              </a:rPr>
              <a:t>eğitim</a:t>
            </a:r>
            <a:r>
              <a:rPr sz="2000" spc="-70" dirty="0">
                <a:latin typeface="Tahoma"/>
                <a:cs typeface="Tahoma"/>
              </a:rPr>
              <a:t> </a:t>
            </a:r>
            <a:r>
              <a:rPr sz="2000" spc="-10" dirty="0">
                <a:latin typeface="Tahoma"/>
                <a:cs typeface="Tahoma"/>
              </a:rPr>
              <a:t>almak</a:t>
            </a:r>
            <a:endParaRPr sz="2000">
              <a:latin typeface="Tahoma"/>
              <a:cs typeface="Tahoma"/>
            </a:endParaRPr>
          </a:p>
          <a:p>
            <a:pPr marL="338455">
              <a:lnSpc>
                <a:spcPts val="2065"/>
              </a:lnSpc>
            </a:pPr>
            <a:r>
              <a:rPr sz="2000" spc="-30" dirty="0">
                <a:latin typeface="Tahoma"/>
                <a:cs typeface="Tahoma"/>
              </a:rPr>
              <a:t>isteyenlerin</a:t>
            </a:r>
            <a:r>
              <a:rPr sz="2000" spc="-125" dirty="0">
                <a:latin typeface="Tahoma"/>
                <a:cs typeface="Tahoma"/>
              </a:rPr>
              <a:t> </a:t>
            </a:r>
            <a:r>
              <a:rPr sz="2000" dirty="0">
                <a:latin typeface="Tahoma"/>
                <a:cs typeface="Tahoma"/>
              </a:rPr>
              <a:t>talepleri</a:t>
            </a:r>
            <a:r>
              <a:rPr sz="2000" spc="-25" dirty="0">
                <a:latin typeface="Tahoma"/>
                <a:cs typeface="Tahoma"/>
              </a:rPr>
              <a:t> </a:t>
            </a:r>
            <a:r>
              <a:rPr sz="2000" spc="-20" dirty="0">
                <a:latin typeface="Tahoma"/>
                <a:cs typeface="Tahoma"/>
              </a:rPr>
              <a:t>doğrultusunda</a:t>
            </a:r>
            <a:r>
              <a:rPr sz="2000" spc="-114" dirty="0">
                <a:latin typeface="Tahoma"/>
                <a:cs typeface="Tahoma"/>
              </a:rPr>
              <a:t> </a:t>
            </a:r>
            <a:r>
              <a:rPr sz="2000" spc="-10" dirty="0">
                <a:latin typeface="Tahoma"/>
                <a:cs typeface="Tahoma"/>
              </a:rPr>
              <a:t>açılması,</a:t>
            </a:r>
            <a:endParaRPr sz="2000">
              <a:latin typeface="Tahoma"/>
              <a:cs typeface="Tahoma"/>
            </a:endParaRPr>
          </a:p>
          <a:p>
            <a:pPr>
              <a:lnSpc>
                <a:spcPct val="100000"/>
              </a:lnSpc>
              <a:spcBef>
                <a:spcPts val="509"/>
              </a:spcBef>
            </a:pPr>
            <a:endParaRPr sz="2000">
              <a:latin typeface="Tahoma"/>
              <a:cs typeface="Tahoma"/>
            </a:endParaRPr>
          </a:p>
          <a:p>
            <a:pPr marL="338455" marR="528955" indent="-151130">
              <a:lnSpc>
                <a:spcPct val="72000"/>
              </a:lnSpc>
              <a:buChar char="•"/>
              <a:tabLst>
                <a:tab pos="338455" algn="l"/>
              </a:tabLst>
            </a:pPr>
            <a:r>
              <a:rPr sz="2000" spc="-25" dirty="0">
                <a:latin typeface="Tahoma"/>
                <a:cs typeface="Tahoma"/>
              </a:rPr>
              <a:t>Eğitimde</a:t>
            </a:r>
            <a:r>
              <a:rPr sz="2000" spc="-114" dirty="0">
                <a:latin typeface="Tahoma"/>
                <a:cs typeface="Tahoma"/>
              </a:rPr>
              <a:t> </a:t>
            </a:r>
            <a:r>
              <a:rPr sz="2000" spc="-35" dirty="0">
                <a:latin typeface="Tahoma"/>
                <a:cs typeface="Tahoma"/>
              </a:rPr>
              <a:t>dijitalleşme</a:t>
            </a:r>
            <a:r>
              <a:rPr sz="2000" spc="-135" dirty="0">
                <a:latin typeface="Tahoma"/>
                <a:cs typeface="Tahoma"/>
              </a:rPr>
              <a:t> </a:t>
            </a:r>
            <a:r>
              <a:rPr sz="2000" spc="-10" dirty="0">
                <a:latin typeface="Tahoma"/>
                <a:cs typeface="Tahoma"/>
              </a:rPr>
              <a:t>çalışmaları</a:t>
            </a:r>
            <a:r>
              <a:rPr sz="2000" spc="-55" dirty="0">
                <a:latin typeface="Tahoma"/>
                <a:cs typeface="Tahoma"/>
              </a:rPr>
              <a:t> </a:t>
            </a:r>
            <a:r>
              <a:rPr sz="2000" dirty="0">
                <a:latin typeface="Tahoma"/>
                <a:cs typeface="Tahoma"/>
              </a:rPr>
              <a:t>kapsamında</a:t>
            </a:r>
            <a:r>
              <a:rPr sz="2000" spc="-120" dirty="0">
                <a:latin typeface="Tahoma"/>
                <a:cs typeface="Tahoma"/>
              </a:rPr>
              <a:t> </a:t>
            </a:r>
            <a:r>
              <a:rPr sz="2000" spc="-10" dirty="0">
                <a:latin typeface="Tahoma"/>
                <a:cs typeface="Tahoma"/>
              </a:rPr>
              <a:t>vatandaşların</a:t>
            </a:r>
            <a:r>
              <a:rPr sz="2000" spc="-90" dirty="0">
                <a:latin typeface="Tahoma"/>
                <a:cs typeface="Tahoma"/>
              </a:rPr>
              <a:t> </a:t>
            </a:r>
            <a:r>
              <a:rPr sz="2000" spc="-30" dirty="0">
                <a:latin typeface="Tahoma"/>
                <a:cs typeface="Tahoma"/>
              </a:rPr>
              <a:t>eğitim</a:t>
            </a:r>
            <a:r>
              <a:rPr sz="2000" spc="-125" dirty="0">
                <a:latin typeface="Tahoma"/>
                <a:cs typeface="Tahoma"/>
              </a:rPr>
              <a:t> </a:t>
            </a:r>
            <a:r>
              <a:rPr sz="2000" spc="-10" dirty="0">
                <a:latin typeface="Tahoma"/>
                <a:cs typeface="Tahoma"/>
              </a:rPr>
              <a:t>fırsatlarına erişimlerinin</a:t>
            </a:r>
            <a:r>
              <a:rPr sz="2000" spc="-95" dirty="0">
                <a:latin typeface="Tahoma"/>
                <a:cs typeface="Tahoma"/>
              </a:rPr>
              <a:t> </a:t>
            </a:r>
            <a:r>
              <a:rPr sz="2000" spc="-40" dirty="0">
                <a:latin typeface="Tahoma"/>
                <a:cs typeface="Tahoma"/>
              </a:rPr>
              <a:t>teknoloji</a:t>
            </a:r>
            <a:r>
              <a:rPr sz="2000" spc="-125" dirty="0">
                <a:latin typeface="Tahoma"/>
                <a:cs typeface="Tahoma"/>
              </a:rPr>
              <a:t> </a:t>
            </a:r>
            <a:r>
              <a:rPr sz="2000" spc="-10" dirty="0">
                <a:latin typeface="Tahoma"/>
                <a:cs typeface="Tahoma"/>
              </a:rPr>
              <a:t>odaklı</a:t>
            </a:r>
            <a:r>
              <a:rPr sz="2000" spc="-90" dirty="0">
                <a:latin typeface="Tahoma"/>
                <a:cs typeface="Tahoma"/>
              </a:rPr>
              <a:t> </a:t>
            </a:r>
            <a:r>
              <a:rPr sz="2000" dirty="0">
                <a:latin typeface="Tahoma"/>
                <a:cs typeface="Tahoma"/>
              </a:rPr>
              <a:t>olarak</a:t>
            </a:r>
            <a:r>
              <a:rPr sz="2000" spc="-110" dirty="0">
                <a:latin typeface="Tahoma"/>
                <a:cs typeface="Tahoma"/>
              </a:rPr>
              <a:t> </a:t>
            </a:r>
            <a:r>
              <a:rPr sz="2000" spc="-10" dirty="0">
                <a:latin typeface="Tahoma"/>
                <a:cs typeface="Tahoma"/>
              </a:rPr>
              <a:t>sağlanması,</a:t>
            </a:r>
            <a:endParaRPr sz="2000">
              <a:latin typeface="Tahoma"/>
              <a:cs typeface="Tahoma"/>
            </a:endParaRPr>
          </a:p>
          <a:p>
            <a:pPr>
              <a:lnSpc>
                <a:spcPct val="100000"/>
              </a:lnSpc>
              <a:spcBef>
                <a:spcPts val="625"/>
              </a:spcBef>
              <a:buFont typeface="Tahoma"/>
              <a:buChar char="•"/>
            </a:pPr>
            <a:endParaRPr sz="2000">
              <a:latin typeface="Tahoma"/>
              <a:cs typeface="Tahoma"/>
            </a:endParaRPr>
          </a:p>
          <a:p>
            <a:pPr marL="338455" marR="5080" indent="-151130">
              <a:lnSpc>
                <a:spcPct val="92300"/>
              </a:lnSpc>
              <a:buChar char="•"/>
              <a:tabLst>
                <a:tab pos="338455" algn="l"/>
              </a:tabLst>
            </a:pPr>
            <a:r>
              <a:rPr sz="2000" dirty="0">
                <a:latin typeface="Tahoma"/>
                <a:cs typeface="Tahoma"/>
              </a:rPr>
              <a:t>Kurslara</a:t>
            </a:r>
            <a:r>
              <a:rPr sz="2000" spc="-50" dirty="0">
                <a:latin typeface="Tahoma"/>
                <a:cs typeface="Tahoma"/>
              </a:rPr>
              <a:t> </a:t>
            </a:r>
            <a:r>
              <a:rPr sz="2000" spc="-40" dirty="0">
                <a:latin typeface="Tahoma"/>
                <a:cs typeface="Tahoma"/>
              </a:rPr>
              <a:t>kayıtların</a:t>
            </a:r>
            <a:r>
              <a:rPr sz="2000" spc="-110" dirty="0">
                <a:latin typeface="Tahoma"/>
                <a:cs typeface="Tahoma"/>
              </a:rPr>
              <a:t> </a:t>
            </a:r>
            <a:r>
              <a:rPr sz="2000" dirty="0">
                <a:latin typeface="Tahoma"/>
                <a:cs typeface="Tahoma"/>
              </a:rPr>
              <a:t>halk</a:t>
            </a:r>
            <a:r>
              <a:rPr sz="2000" spc="-100" dirty="0">
                <a:latin typeface="Tahoma"/>
                <a:cs typeface="Tahoma"/>
              </a:rPr>
              <a:t> </a:t>
            </a:r>
            <a:r>
              <a:rPr sz="2000" spc="-30" dirty="0">
                <a:latin typeface="Tahoma"/>
                <a:cs typeface="Tahoma"/>
              </a:rPr>
              <a:t>eğitimi</a:t>
            </a:r>
            <a:r>
              <a:rPr sz="2000" spc="-80" dirty="0">
                <a:latin typeface="Tahoma"/>
                <a:cs typeface="Tahoma"/>
              </a:rPr>
              <a:t> </a:t>
            </a:r>
            <a:r>
              <a:rPr sz="2000" spc="-30" dirty="0">
                <a:latin typeface="Tahoma"/>
                <a:cs typeface="Tahoma"/>
              </a:rPr>
              <a:t>merkezleri</a:t>
            </a:r>
            <a:r>
              <a:rPr sz="2000" spc="-95" dirty="0">
                <a:latin typeface="Tahoma"/>
                <a:cs typeface="Tahoma"/>
              </a:rPr>
              <a:t> </a:t>
            </a:r>
            <a:r>
              <a:rPr sz="2000" spc="-30" dirty="0">
                <a:latin typeface="Tahoma"/>
                <a:cs typeface="Tahoma"/>
              </a:rPr>
              <a:t>tarafından</a:t>
            </a:r>
            <a:r>
              <a:rPr sz="2000" spc="-120" dirty="0">
                <a:latin typeface="Tahoma"/>
                <a:cs typeface="Tahoma"/>
              </a:rPr>
              <a:t> </a:t>
            </a:r>
            <a:r>
              <a:rPr sz="2000" spc="-35" dirty="0">
                <a:latin typeface="Tahoma"/>
                <a:cs typeface="Tahoma"/>
              </a:rPr>
              <a:t>kursiyerlerin</a:t>
            </a:r>
            <a:r>
              <a:rPr sz="2000" spc="-120" dirty="0">
                <a:latin typeface="Tahoma"/>
                <a:cs typeface="Tahoma"/>
              </a:rPr>
              <a:t> </a:t>
            </a:r>
            <a:r>
              <a:rPr sz="2000" spc="-25" dirty="0">
                <a:latin typeface="Tahoma"/>
                <a:cs typeface="Tahoma"/>
              </a:rPr>
              <a:t>kimlik</a:t>
            </a:r>
            <a:r>
              <a:rPr sz="2000" spc="-130" dirty="0">
                <a:latin typeface="Tahoma"/>
                <a:cs typeface="Tahoma"/>
              </a:rPr>
              <a:t> </a:t>
            </a:r>
            <a:r>
              <a:rPr sz="2000" spc="-35" dirty="0">
                <a:latin typeface="Tahoma"/>
                <a:cs typeface="Tahoma"/>
              </a:rPr>
              <a:t>bilgileri</a:t>
            </a:r>
            <a:r>
              <a:rPr sz="2000" spc="-30" dirty="0">
                <a:latin typeface="Tahoma"/>
                <a:cs typeface="Tahoma"/>
              </a:rPr>
              <a:t> </a:t>
            </a:r>
            <a:r>
              <a:rPr sz="2000" spc="-25" dirty="0">
                <a:latin typeface="Tahoma"/>
                <a:cs typeface="Tahoma"/>
              </a:rPr>
              <a:t>ile </a:t>
            </a:r>
            <a:r>
              <a:rPr sz="2000" dirty="0">
                <a:latin typeface="Tahoma"/>
                <a:cs typeface="Tahoma"/>
              </a:rPr>
              <a:t>yapılması</a:t>
            </a:r>
            <a:r>
              <a:rPr sz="2000" spc="-55" dirty="0">
                <a:latin typeface="Tahoma"/>
                <a:cs typeface="Tahoma"/>
              </a:rPr>
              <a:t> </a:t>
            </a:r>
            <a:r>
              <a:rPr sz="2000" dirty="0">
                <a:latin typeface="Tahoma"/>
                <a:cs typeface="Tahoma"/>
              </a:rPr>
              <a:t>sonucunda</a:t>
            </a:r>
            <a:r>
              <a:rPr sz="2000" spc="-155" dirty="0">
                <a:latin typeface="Tahoma"/>
                <a:cs typeface="Tahoma"/>
              </a:rPr>
              <a:t> </a:t>
            </a:r>
            <a:r>
              <a:rPr sz="2000" dirty="0">
                <a:latin typeface="Tahoma"/>
                <a:cs typeface="Tahoma"/>
              </a:rPr>
              <a:t>kişinin</a:t>
            </a:r>
            <a:r>
              <a:rPr sz="2000" spc="-125" dirty="0">
                <a:latin typeface="Tahoma"/>
                <a:cs typeface="Tahoma"/>
              </a:rPr>
              <a:t> </a:t>
            </a:r>
            <a:r>
              <a:rPr sz="2000" spc="-20" dirty="0">
                <a:latin typeface="Tahoma"/>
                <a:cs typeface="Tahoma"/>
              </a:rPr>
              <a:t>bilgisi</a:t>
            </a:r>
            <a:r>
              <a:rPr sz="2000" spc="-110" dirty="0">
                <a:latin typeface="Tahoma"/>
                <a:cs typeface="Tahoma"/>
              </a:rPr>
              <a:t> </a:t>
            </a:r>
            <a:r>
              <a:rPr sz="2000" dirty="0">
                <a:latin typeface="Tahoma"/>
                <a:cs typeface="Tahoma"/>
              </a:rPr>
              <a:t>dışında</a:t>
            </a:r>
            <a:r>
              <a:rPr sz="2000" spc="-60" dirty="0">
                <a:latin typeface="Tahoma"/>
                <a:cs typeface="Tahoma"/>
              </a:rPr>
              <a:t> </a:t>
            </a:r>
            <a:r>
              <a:rPr sz="2000" spc="-40" dirty="0">
                <a:latin typeface="Tahoma"/>
                <a:cs typeface="Tahoma"/>
              </a:rPr>
              <a:t>kayıtlarının</a:t>
            </a:r>
            <a:r>
              <a:rPr sz="2000" spc="-145" dirty="0">
                <a:latin typeface="Tahoma"/>
                <a:cs typeface="Tahoma"/>
              </a:rPr>
              <a:t> </a:t>
            </a:r>
            <a:r>
              <a:rPr sz="2000" spc="-30" dirty="0">
                <a:latin typeface="Tahoma"/>
                <a:cs typeface="Tahoma"/>
              </a:rPr>
              <a:t>yapıldığı</a:t>
            </a:r>
            <a:r>
              <a:rPr sz="2000" spc="-100" dirty="0">
                <a:latin typeface="Tahoma"/>
                <a:cs typeface="Tahoma"/>
              </a:rPr>
              <a:t> </a:t>
            </a:r>
            <a:r>
              <a:rPr sz="2000" spc="-10" dirty="0">
                <a:latin typeface="Tahoma"/>
                <a:cs typeface="Tahoma"/>
              </a:rPr>
              <a:t>durumlarla karşılaşılması</a:t>
            </a:r>
            <a:r>
              <a:rPr sz="2000" spc="-114" dirty="0">
                <a:latin typeface="Tahoma"/>
                <a:cs typeface="Tahoma"/>
              </a:rPr>
              <a:t> </a:t>
            </a:r>
            <a:r>
              <a:rPr sz="2000" spc="-10" dirty="0">
                <a:latin typeface="Tahoma"/>
                <a:cs typeface="Tahoma"/>
              </a:rPr>
              <a:t>(kişisel</a:t>
            </a:r>
            <a:r>
              <a:rPr sz="2000" spc="-130" dirty="0">
                <a:latin typeface="Tahoma"/>
                <a:cs typeface="Tahoma"/>
              </a:rPr>
              <a:t> </a:t>
            </a:r>
            <a:r>
              <a:rPr sz="2000" spc="-10" dirty="0">
                <a:latin typeface="Tahoma"/>
                <a:cs typeface="Tahoma"/>
              </a:rPr>
              <a:t>verilerin</a:t>
            </a:r>
            <a:r>
              <a:rPr sz="2000" spc="-65" dirty="0">
                <a:latin typeface="Tahoma"/>
                <a:cs typeface="Tahoma"/>
              </a:rPr>
              <a:t> </a:t>
            </a:r>
            <a:r>
              <a:rPr sz="2000" spc="-10" dirty="0">
                <a:latin typeface="Tahoma"/>
                <a:cs typeface="Tahoma"/>
              </a:rPr>
              <a:t>korunması</a:t>
            </a:r>
            <a:r>
              <a:rPr sz="2000" spc="-85" dirty="0">
                <a:latin typeface="Tahoma"/>
                <a:cs typeface="Tahoma"/>
              </a:rPr>
              <a:t> </a:t>
            </a:r>
            <a:r>
              <a:rPr sz="2000" spc="-20" dirty="0">
                <a:latin typeface="Tahoma"/>
                <a:cs typeface="Tahoma"/>
              </a:rPr>
              <a:t>konusuna</a:t>
            </a:r>
            <a:r>
              <a:rPr sz="2000" spc="-130" dirty="0">
                <a:latin typeface="Tahoma"/>
                <a:cs typeface="Tahoma"/>
              </a:rPr>
              <a:t> </a:t>
            </a:r>
            <a:r>
              <a:rPr sz="2000" spc="-40" dirty="0">
                <a:latin typeface="Tahoma"/>
                <a:cs typeface="Tahoma"/>
              </a:rPr>
              <a:t>aykırılık</a:t>
            </a:r>
            <a:r>
              <a:rPr sz="2000" spc="-114" dirty="0">
                <a:latin typeface="Tahoma"/>
                <a:cs typeface="Tahoma"/>
              </a:rPr>
              <a:t> </a:t>
            </a:r>
            <a:r>
              <a:rPr sz="2000" dirty="0">
                <a:latin typeface="Tahoma"/>
                <a:cs typeface="Tahoma"/>
              </a:rPr>
              <a:t>teşkil</a:t>
            </a:r>
            <a:r>
              <a:rPr sz="2000" spc="-114" dirty="0">
                <a:latin typeface="Tahoma"/>
                <a:cs typeface="Tahoma"/>
              </a:rPr>
              <a:t> </a:t>
            </a:r>
            <a:r>
              <a:rPr sz="2000" spc="-10" dirty="0">
                <a:latin typeface="Tahoma"/>
                <a:cs typeface="Tahoma"/>
              </a:rPr>
              <a:t>etmektedir),</a:t>
            </a:r>
            <a:endParaRPr sz="2000">
              <a:latin typeface="Tahoma"/>
              <a:cs typeface="Tahoma"/>
            </a:endParaRPr>
          </a:p>
        </p:txBody>
      </p:sp>
      <p:sp>
        <p:nvSpPr>
          <p:cNvPr id="8" name="object 8"/>
          <p:cNvSpPr txBox="1"/>
          <p:nvPr/>
        </p:nvSpPr>
        <p:spPr>
          <a:xfrm>
            <a:off x="10037826" y="6306502"/>
            <a:ext cx="177800" cy="185420"/>
          </a:xfrm>
          <a:prstGeom prst="rect">
            <a:avLst/>
          </a:prstGeom>
        </p:spPr>
        <p:txBody>
          <a:bodyPr vert="horz" wrap="square" lIns="0" tIns="12700" rIns="0" bIns="0" rtlCol="0">
            <a:spAutoFit/>
          </a:bodyPr>
          <a:lstStyle/>
          <a:p>
            <a:pPr marL="12700">
              <a:lnSpc>
                <a:spcPct val="100000"/>
              </a:lnSpc>
              <a:spcBef>
                <a:spcPts val="100"/>
              </a:spcBef>
            </a:pPr>
            <a:r>
              <a:rPr sz="1050" spc="-25" dirty="0">
                <a:solidFill>
                  <a:srgbClr val="FFFFFF"/>
                </a:solidFill>
                <a:latin typeface="Cambria"/>
                <a:cs typeface="Cambria"/>
              </a:rPr>
              <a:t>35</a:t>
            </a:r>
            <a:endParaRPr sz="1050">
              <a:latin typeface="Cambria"/>
              <a:cs typeface="Cambria"/>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951926" y="2227578"/>
            <a:ext cx="8621395" cy="639445"/>
            <a:chOff x="951926" y="2227578"/>
            <a:chExt cx="8621395" cy="639445"/>
          </a:xfrm>
        </p:grpSpPr>
        <p:sp>
          <p:nvSpPr>
            <p:cNvPr id="3" name="object 3"/>
            <p:cNvSpPr/>
            <p:nvPr/>
          </p:nvSpPr>
          <p:spPr>
            <a:xfrm>
              <a:off x="952499" y="2228214"/>
              <a:ext cx="8610600" cy="628650"/>
            </a:xfrm>
            <a:custGeom>
              <a:avLst/>
              <a:gdLst/>
              <a:ahLst/>
              <a:cxnLst/>
              <a:rect l="l" t="t" r="r" b="b"/>
              <a:pathLst>
                <a:path w="8610600" h="628650">
                  <a:moveTo>
                    <a:pt x="8505063" y="0"/>
                  </a:moveTo>
                  <a:lnTo>
                    <a:pt x="105257" y="0"/>
                  </a:lnTo>
                  <a:lnTo>
                    <a:pt x="64363" y="8000"/>
                  </a:lnTo>
                  <a:lnTo>
                    <a:pt x="30886" y="30099"/>
                  </a:lnTo>
                  <a:lnTo>
                    <a:pt x="8293" y="62992"/>
                  </a:lnTo>
                  <a:lnTo>
                    <a:pt x="0" y="103632"/>
                  </a:lnTo>
                  <a:lnTo>
                    <a:pt x="0" y="523113"/>
                  </a:lnTo>
                  <a:lnTo>
                    <a:pt x="8293" y="564007"/>
                  </a:lnTo>
                  <a:lnTo>
                    <a:pt x="30886" y="597408"/>
                  </a:lnTo>
                  <a:lnTo>
                    <a:pt x="64363" y="620013"/>
                  </a:lnTo>
                  <a:lnTo>
                    <a:pt x="105257" y="628269"/>
                  </a:lnTo>
                  <a:lnTo>
                    <a:pt x="8505063" y="628269"/>
                  </a:lnTo>
                  <a:lnTo>
                    <a:pt x="8545957" y="620013"/>
                  </a:lnTo>
                  <a:lnTo>
                    <a:pt x="8579485" y="597408"/>
                  </a:lnTo>
                  <a:lnTo>
                    <a:pt x="8602091" y="564007"/>
                  </a:lnTo>
                  <a:lnTo>
                    <a:pt x="8610346" y="523113"/>
                  </a:lnTo>
                  <a:lnTo>
                    <a:pt x="8610346" y="103632"/>
                  </a:lnTo>
                  <a:lnTo>
                    <a:pt x="8602091" y="62992"/>
                  </a:lnTo>
                  <a:lnTo>
                    <a:pt x="8579485" y="30099"/>
                  </a:lnTo>
                  <a:lnTo>
                    <a:pt x="8545957" y="8000"/>
                  </a:lnTo>
                  <a:lnTo>
                    <a:pt x="8505063" y="0"/>
                  </a:lnTo>
                  <a:close/>
                </a:path>
              </a:pathLst>
            </a:custGeom>
            <a:solidFill>
              <a:srgbClr val="0075A2"/>
            </a:solidFill>
          </p:spPr>
          <p:txBody>
            <a:bodyPr wrap="square" lIns="0" tIns="0" rIns="0" bIns="0" rtlCol="0"/>
            <a:lstStyle/>
            <a:p>
              <a:endParaRPr/>
            </a:p>
          </p:txBody>
        </p:sp>
        <p:sp>
          <p:nvSpPr>
            <p:cNvPr id="4" name="object 4"/>
            <p:cNvSpPr/>
            <p:nvPr/>
          </p:nvSpPr>
          <p:spPr>
            <a:xfrm>
              <a:off x="957262" y="2232913"/>
              <a:ext cx="8610600" cy="628650"/>
            </a:xfrm>
            <a:custGeom>
              <a:avLst/>
              <a:gdLst/>
              <a:ahLst/>
              <a:cxnLst/>
              <a:rect l="l" t="t" r="r" b="b"/>
              <a:pathLst>
                <a:path w="8610600" h="628650">
                  <a:moveTo>
                    <a:pt x="0" y="103759"/>
                  </a:moveTo>
                  <a:lnTo>
                    <a:pt x="8293" y="63119"/>
                  </a:lnTo>
                  <a:lnTo>
                    <a:pt x="30886" y="30099"/>
                  </a:lnTo>
                  <a:lnTo>
                    <a:pt x="64363" y="8127"/>
                  </a:lnTo>
                  <a:lnTo>
                    <a:pt x="105257" y="0"/>
                  </a:lnTo>
                  <a:lnTo>
                    <a:pt x="8505126" y="0"/>
                  </a:lnTo>
                  <a:lnTo>
                    <a:pt x="8546020" y="8127"/>
                  </a:lnTo>
                  <a:lnTo>
                    <a:pt x="8579421" y="30099"/>
                  </a:lnTo>
                  <a:lnTo>
                    <a:pt x="8602027" y="63119"/>
                  </a:lnTo>
                  <a:lnTo>
                    <a:pt x="8610282" y="103759"/>
                  </a:lnTo>
                  <a:lnTo>
                    <a:pt x="8610282" y="523113"/>
                  </a:lnTo>
                  <a:lnTo>
                    <a:pt x="8602027" y="564007"/>
                  </a:lnTo>
                  <a:lnTo>
                    <a:pt x="8579421" y="597535"/>
                  </a:lnTo>
                  <a:lnTo>
                    <a:pt x="8546020" y="620140"/>
                  </a:lnTo>
                  <a:lnTo>
                    <a:pt x="8505126" y="628396"/>
                  </a:lnTo>
                  <a:lnTo>
                    <a:pt x="105257" y="628396"/>
                  </a:lnTo>
                  <a:lnTo>
                    <a:pt x="64363" y="620140"/>
                  </a:lnTo>
                  <a:lnTo>
                    <a:pt x="30886" y="597535"/>
                  </a:lnTo>
                  <a:lnTo>
                    <a:pt x="8293" y="564007"/>
                  </a:lnTo>
                  <a:lnTo>
                    <a:pt x="0" y="523113"/>
                  </a:lnTo>
                  <a:lnTo>
                    <a:pt x="0" y="103759"/>
                  </a:lnTo>
                  <a:close/>
                </a:path>
              </a:pathLst>
            </a:custGeom>
            <a:ln w="10671">
              <a:solidFill>
                <a:srgbClr val="FFFFFF"/>
              </a:solidFill>
            </a:ln>
          </p:spPr>
          <p:txBody>
            <a:bodyPr wrap="square" lIns="0" tIns="0" rIns="0" bIns="0" rtlCol="0"/>
            <a:lstStyle/>
            <a:p>
              <a:endParaRPr/>
            </a:p>
          </p:txBody>
        </p:sp>
      </p:grpSp>
      <p:sp>
        <p:nvSpPr>
          <p:cNvPr id="5" name="object 5"/>
          <p:cNvSpPr txBox="1"/>
          <p:nvPr/>
        </p:nvSpPr>
        <p:spPr>
          <a:xfrm>
            <a:off x="1055369" y="2214464"/>
            <a:ext cx="9068435" cy="2978785"/>
          </a:xfrm>
          <a:prstGeom prst="rect">
            <a:avLst/>
          </a:prstGeom>
        </p:spPr>
        <p:txBody>
          <a:bodyPr vert="horz" wrap="square" lIns="0" tIns="145415" rIns="0" bIns="0" rtlCol="0">
            <a:spAutoFit/>
          </a:bodyPr>
          <a:lstStyle/>
          <a:p>
            <a:pPr marL="12700">
              <a:lnSpc>
                <a:spcPct val="100000"/>
              </a:lnSpc>
              <a:spcBef>
                <a:spcPts val="1145"/>
              </a:spcBef>
            </a:pPr>
            <a:r>
              <a:rPr sz="2100" b="1" spc="-200" dirty="0">
                <a:solidFill>
                  <a:srgbClr val="F4F1EB"/>
                </a:solidFill>
                <a:latin typeface="Tahoma"/>
                <a:cs typeface="Tahoma"/>
              </a:rPr>
              <a:t>Yapılan</a:t>
            </a:r>
            <a:r>
              <a:rPr sz="2100" b="1" spc="-245" dirty="0">
                <a:solidFill>
                  <a:srgbClr val="F4F1EB"/>
                </a:solidFill>
                <a:latin typeface="Tahoma"/>
                <a:cs typeface="Tahoma"/>
              </a:rPr>
              <a:t> </a:t>
            </a:r>
            <a:r>
              <a:rPr sz="2100" b="1" spc="-30" dirty="0">
                <a:solidFill>
                  <a:srgbClr val="F4F1EB"/>
                </a:solidFill>
                <a:latin typeface="Tahoma"/>
                <a:cs typeface="Tahoma"/>
              </a:rPr>
              <a:t>Düzenlemeler:</a:t>
            </a:r>
            <a:endParaRPr sz="2100">
              <a:latin typeface="Tahoma"/>
              <a:cs typeface="Tahoma"/>
            </a:endParaRPr>
          </a:p>
          <a:p>
            <a:pPr marL="374015" marR="1475740" indent="-199390">
              <a:lnSpc>
                <a:spcPct val="72700"/>
              </a:lnSpc>
              <a:spcBef>
                <a:spcPts val="1815"/>
              </a:spcBef>
              <a:buChar char="•"/>
              <a:tabLst>
                <a:tab pos="375285" algn="l"/>
              </a:tabLst>
            </a:pPr>
            <a:r>
              <a:rPr sz="2150" spc="-30" dirty="0">
                <a:latin typeface="Tahoma"/>
                <a:cs typeface="Tahoma"/>
              </a:rPr>
              <a:t>e-Yaygın</a:t>
            </a:r>
            <a:r>
              <a:rPr sz="2150" spc="-140" dirty="0">
                <a:latin typeface="Tahoma"/>
                <a:cs typeface="Tahoma"/>
              </a:rPr>
              <a:t> </a:t>
            </a:r>
            <a:r>
              <a:rPr sz="2150" dirty="0">
                <a:latin typeface="Tahoma"/>
                <a:cs typeface="Tahoma"/>
              </a:rPr>
              <a:t>sistemi</a:t>
            </a:r>
            <a:r>
              <a:rPr sz="2150" spc="-170" dirty="0">
                <a:latin typeface="Tahoma"/>
                <a:cs typeface="Tahoma"/>
              </a:rPr>
              <a:t> </a:t>
            </a:r>
            <a:r>
              <a:rPr sz="2150" dirty="0">
                <a:latin typeface="Tahoma"/>
                <a:cs typeface="Tahoma"/>
              </a:rPr>
              <a:t>üzerinden</a:t>
            </a:r>
            <a:r>
              <a:rPr sz="2150" spc="-70" dirty="0">
                <a:latin typeface="Tahoma"/>
                <a:cs typeface="Tahoma"/>
              </a:rPr>
              <a:t> </a:t>
            </a:r>
            <a:r>
              <a:rPr sz="2150" spc="-20" dirty="0">
                <a:latin typeface="Tahoma"/>
                <a:cs typeface="Tahoma"/>
              </a:rPr>
              <a:t>kursiyerin</a:t>
            </a:r>
            <a:r>
              <a:rPr sz="2150" spc="-125" dirty="0">
                <a:latin typeface="Tahoma"/>
                <a:cs typeface="Tahoma"/>
              </a:rPr>
              <a:t> </a:t>
            </a:r>
            <a:r>
              <a:rPr sz="2150" dirty="0">
                <a:latin typeface="Tahoma"/>
                <a:cs typeface="Tahoma"/>
              </a:rPr>
              <a:t>e-</a:t>
            </a:r>
            <a:r>
              <a:rPr sz="2150" spc="-20" dirty="0">
                <a:latin typeface="Tahoma"/>
                <a:cs typeface="Tahoma"/>
              </a:rPr>
              <a:t>Devlet</a:t>
            </a:r>
            <a:r>
              <a:rPr sz="2150" spc="-150" dirty="0">
                <a:latin typeface="Tahoma"/>
                <a:cs typeface="Tahoma"/>
              </a:rPr>
              <a:t> </a:t>
            </a:r>
            <a:r>
              <a:rPr sz="2150" spc="-10" dirty="0">
                <a:latin typeface="Tahoma"/>
                <a:cs typeface="Tahoma"/>
              </a:rPr>
              <a:t>şifresi</a:t>
            </a:r>
            <a:r>
              <a:rPr sz="2150" spc="-105" dirty="0">
                <a:latin typeface="Tahoma"/>
                <a:cs typeface="Tahoma"/>
              </a:rPr>
              <a:t> </a:t>
            </a:r>
            <a:r>
              <a:rPr sz="2150" dirty="0">
                <a:latin typeface="Tahoma"/>
                <a:cs typeface="Tahoma"/>
              </a:rPr>
              <a:t>ile</a:t>
            </a:r>
            <a:r>
              <a:rPr sz="2150" spc="-85" dirty="0">
                <a:latin typeface="Tahoma"/>
                <a:cs typeface="Tahoma"/>
              </a:rPr>
              <a:t> </a:t>
            </a:r>
            <a:r>
              <a:rPr sz="2150" spc="-10" dirty="0">
                <a:latin typeface="Tahoma"/>
                <a:cs typeface="Tahoma"/>
              </a:rPr>
              <a:t>girişi 	</a:t>
            </a:r>
            <a:r>
              <a:rPr sz="2150" dirty="0">
                <a:latin typeface="Tahoma"/>
                <a:cs typeface="Tahoma"/>
              </a:rPr>
              <a:t>sağlanarak</a:t>
            </a:r>
            <a:r>
              <a:rPr sz="2150" spc="-25" dirty="0">
                <a:latin typeface="Tahoma"/>
                <a:cs typeface="Tahoma"/>
              </a:rPr>
              <a:t> </a:t>
            </a:r>
            <a:r>
              <a:rPr sz="2150" dirty="0">
                <a:latin typeface="Tahoma"/>
                <a:cs typeface="Tahoma"/>
              </a:rPr>
              <a:t>kurs</a:t>
            </a:r>
            <a:r>
              <a:rPr sz="2150" spc="15" dirty="0">
                <a:latin typeface="Tahoma"/>
                <a:cs typeface="Tahoma"/>
              </a:rPr>
              <a:t> </a:t>
            </a:r>
            <a:r>
              <a:rPr sz="2150" spc="-30" dirty="0">
                <a:latin typeface="Tahoma"/>
                <a:cs typeface="Tahoma"/>
              </a:rPr>
              <a:t>kayıtları</a:t>
            </a:r>
            <a:r>
              <a:rPr sz="2150" spc="-85" dirty="0">
                <a:latin typeface="Tahoma"/>
                <a:cs typeface="Tahoma"/>
              </a:rPr>
              <a:t> </a:t>
            </a:r>
            <a:r>
              <a:rPr sz="2150" spc="-10" dirty="0">
                <a:latin typeface="Tahoma"/>
                <a:cs typeface="Tahoma"/>
              </a:rPr>
              <a:t>yapılacaktır.</a:t>
            </a:r>
            <a:endParaRPr sz="2150">
              <a:latin typeface="Tahoma"/>
              <a:cs typeface="Tahoma"/>
            </a:endParaRPr>
          </a:p>
          <a:p>
            <a:pPr>
              <a:lnSpc>
                <a:spcPct val="100000"/>
              </a:lnSpc>
              <a:spcBef>
                <a:spcPts val="705"/>
              </a:spcBef>
              <a:buFont typeface="Tahoma"/>
              <a:buChar char="•"/>
            </a:pPr>
            <a:endParaRPr sz="2150">
              <a:latin typeface="Tahoma"/>
              <a:cs typeface="Tahoma"/>
            </a:endParaRPr>
          </a:p>
          <a:p>
            <a:pPr marL="374015" marR="208279" indent="-199390">
              <a:lnSpc>
                <a:spcPct val="72800"/>
              </a:lnSpc>
              <a:buChar char="•"/>
              <a:tabLst>
                <a:tab pos="375285" algn="l"/>
                <a:tab pos="1830705" algn="l"/>
              </a:tabLst>
            </a:pPr>
            <a:r>
              <a:rPr sz="2150" dirty="0">
                <a:latin typeface="Tahoma"/>
                <a:cs typeface="Tahoma"/>
              </a:rPr>
              <a:t>15</a:t>
            </a:r>
            <a:r>
              <a:rPr sz="2150" spc="-60" dirty="0">
                <a:latin typeface="Tahoma"/>
                <a:cs typeface="Tahoma"/>
              </a:rPr>
              <a:t> </a:t>
            </a:r>
            <a:r>
              <a:rPr sz="2150" dirty="0">
                <a:latin typeface="Tahoma"/>
                <a:cs typeface="Tahoma"/>
              </a:rPr>
              <a:t>yaşın</a:t>
            </a:r>
            <a:r>
              <a:rPr sz="2150" spc="-110" dirty="0">
                <a:latin typeface="Tahoma"/>
                <a:cs typeface="Tahoma"/>
              </a:rPr>
              <a:t> </a:t>
            </a:r>
            <a:r>
              <a:rPr sz="2150" spc="-10" dirty="0">
                <a:latin typeface="Tahoma"/>
                <a:cs typeface="Tahoma"/>
              </a:rPr>
              <a:t>altındaki</a:t>
            </a:r>
            <a:r>
              <a:rPr sz="2150" spc="-90" dirty="0">
                <a:latin typeface="Tahoma"/>
                <a:cs typeface="Tahoma"/>
              </a:rPr>
              <a:t> </a:t>
            </a:r>
            <a:r>
              <a:rPr sz="2150" dirty="0">
                <a:latin typeface="Tahoma"/>
                <a:cs typeface="Tahoma"/>
              </a:rPr>
              <a:t>bakmakla</a:t>
            </a:r>
            <a:r>
              <a:rPr sz="2150" spc="-110" dirty="0">
                <a:latin typeface="Tahoma"/>
                <a:cs typeface="Tahoma"/>
              </a:rPr>
              <a:t> </a:t>
            </a:r>
            <a:r>
              <a:rPr sz="2150" spc="-25" dirty="0">
                <a:latin typeface="Tahoma"/>
                <a:cs typeface="Tahoma"/>
              </a:rPr>
              <a:t>yükümlü</a:t>
            </a:r>
            <a:r>
              <a:rPr sz="2150" spc="-105" dirty="0">
                <a:latin typeface="Tahoma"/>
                <a:cs typeface="Tahoma"/>
              </a:rPr>
              <a:t> </a:t>
            </a:r>
            <a:r>
              <a:rPr sz="2150" spc="-10" dirty="0">
                <a:latin typeface="Tahoma"/>
                <a:cs typeface="Tahoma"/>
              </a:rPr>
              <a:t>oldukları</a:t>
            </a:r>
            <a:r>
              <a:rPr sz="2150" spc="-120" dirty="0">
                <a:latin typeface="Tahoma"/>
                <a:cs typeface="Tahoma"/>
              </a:rPr>
              <a:t> </a:t>
            </a:r>
            <a:r>
              <a:rPr sz="2150" spc="-10" dirty="0">
                <a:latin typeface="Tahoma"/>
                <a:cs typeface="Tahoma"/>
              </a:rPr>
              <a:t>kişilerin</a:t>
            </a:r>
            <a:r>
              <a:rPr sz="2150" spc="-55" dirty="0">
                <a:latin typeface="Tahoma"/>
                <a:cs typeface="Tahoma"/>
              </a:rPr>
              <a:t> </a:t>
            </a:r>
            <a:r>
              <a:rPr sz="2150" spc="-25" dirty="0">
                <a:latin typeface="Tahoma"/>
                <a:cs typeface="Tahoma"/>
              </a:rPr>
              <a:t>kayıtları</a:t>
            </a:r>
            <a:r>
              <a:rPr sz="2150" spc="-90" dirty="0">
                <a:latin typeface="Tahoma"/>
                <a:cs typeface="Tahoma"/>
              </a:rPr>
              <a:t> </a:t>
            </a:r>
            <a:r>
              <a:rPr sz="2150" dirty="0">
                <a:latin typeface="Tahoma"/>
                <a:cs typeface="Tahoma"/>
              </a:rPr>
              <a:t>da</a:t>
            </a:r>
            <a:r>
              <a:rPr sz="2150" spc="-55" dirty="0">
                <a:latin typeface="Tahoma"/>
                <a:cs typeface="Tahoma"/>
              </a:rPr>
              <a:t> </a:t>
            </a:r>
            <a:r>
              <a:rPr sz="2150" spc="-10" dirty="0">
                <a:latin typeface="Tahoma"/>
                <a:cs typeface="Tahoma"/>
              </a:rPr>
              <a:t>yasal 	temsilcileri</a:t>
            </a:r>
            <a:r>
              <a:rPr sz="2150" dirty="0">
                <a:latin typeface="Tahoma"/>
                <a:cs typeface="Tahoma"/>
              </a:rPr>
              <a:t>	</a:t>
            </a:r>
            <a:r>
              <a:rPr sz="2150" spc="-20" dirty="0">
                <a:latin typeface="Tahoma"/>
                <a:cs typeface="Tahoma"/>
              </a:rPr>
              <a:t>tarafından</a:t>
            </a:r>
            <a:r>
              <a:rPr sz="2150" spc="-145" dirty="0">
                <a:latin typeface="Tahoma"/>
                <a:cs typeface="Tahoma"/>
              </a:rPr>
              <a:t> </a:t>
            </a:r>
            <a:r>
              <a:rPr sz="2150" spc="-20" dirty="0">
                <a:latin typeface="Tahoma"/>
                <a:cs typeface="Tahoma"/>
              </a:rPr>
              <a:t>aynı</a:t>
            </a:r>
            <a:r>
              <a:rPr sz="2150" spc="-150" dirty="0">
                <a:latin typeface="Tahoma"/>
                <a:cs typeface="Tahoma"/>
              </a:rPr>
              <a:t> </a:t>
            </a:r>
            <a:r>
              <a:rPr sz="2150" spc="-10" dirty="0">
                <a:latin typeface="Tahoma"/>
                <a:cs typeface="Tahoma"/>
              </a:rPr>
              <a:t>yöntemle</a:t>
            </a:r>
            <a:r>
              <a:rPr sz="2150" spc="-100" dirty="0">
                <a:latin typeface="Tahoma"/>
                <a:cs typeface="Tahoma"/>
              </a:rPr>
              <a:t> </a:t>
            </a:r>
            <a:r>
              <a:rPr sz="2150" spc="-10" dirty="0">
                <a:latin typeface="Tahoma"/>
                <a:cs typeface="Tahoma"/>
              </a:rPr>
              <a:t>yapılacaktır.</a:t>
            </a:r>
            <a:endParaRPr sz="2150">
              <a:latin typeface="Tahoma"/>
              <a:cs typeface="Tahoma"/>
            </a:endParaRPr>
          </a:p>
          <a:p>
            <a:pPr>
              <a:lnSpc>
                <a:spcPct val="100000"/>
              </a:lnSpc>
              <a:spcBef>
                <a:spcPts val="705"/>
              </a:spcBef>
              <a:buFont typeface="Tahoma"/>
              <a:buChar char="•"/>
            </a:pPr>
            <a:endParaRPr sz="2150">
              <a:latin typeface="Tahoma"/>
              <a:cs typeface="Tahoma"/>
            </a:endParaRPr>
          </a:p>
          <a:p>
            <a:pPr marL="374015" marR="5080" indent="-199390">
              <a:lnSpc>
                <a:spcPct val="72800"/>
              </a:lnSpc>
              <a:buChar char="•"/>
              <a:tabLst>
                <a:tab pos="375285" algn="l"/>
              </a:tabLst>
            </a:pPr>
            <a:r>
              <a:rPr sz="2150" spc="-10" dirty="0">
                <a:latin typeface="Tahoma"/>
                <a:cs typeface="Tahoma"/>
              </a:rPr>
              <a:t>Zorunlu</a:t>
            </a:r>
            <a:r>
              <a:rPr sz="2150" spc="-114" dirty="0">
                <a:latin typeface="Tahoma"/>
                <a:cs typeface="Tahoma"/>
              </a:rPr>
              <a:t> </a:t>
            </a:r>
            <a:r>
              <a:rPr sz="2150" dirty="0">
                <a:latin typeface="Tahoma"/>
                <a:cs typeface="Tahoma"/>
              </a:rPr>
              <a:t>hallerde</a:t>
            </a:r>
            <a:r>
              <a:rPr sz="2150" spc="-95" dirty="0">
                <a:latin typeface="Tahoma"/>
                <a:cs typeface="Tahoma"/>
              </a:rPr>
              <a:t> </a:t>
            </a:r>
            <a:r>
              <a:rPr sz="2150" spc="-10" dirty="0">
                <a:latin typeface="Tahoma"/>
                <a:cs typeface="Tahoma"/>
              </a:rPr>
              <a:t>kurum</a:t>
            </a:r>
            <a:r>
              <a:rPr sz="2150" spc="-95" dirty="0">
                <a:latin typeface="Tahoma"/>
                <a:cs typeface="Tahoma"/>
              </a:rPr>
              <a:t> </a:t>
            </a:r>
            <a:r>
              <a:rPr sz="2150" spc="-20" dirty="0">
                <a:latin typeface="Tahoma"/>
                <a:cs typeface="Tahoma"/>
              </a:rPr>
              <a:t>tarafından</a:t>
            </a:r>
            <a:r>
              <a:rPr sz="2150" spc="-100" dirty="0">
                <a:latin typeface="Tahoma"/>
                <a:cs typeface="Tahoma"/>
              </a:rPr>
              <a:t> </a:t>
            </a:r>
            <a:r>
              <a:rPr sz="2150" dirty="0">
                <a:latin typeface="Tahoma"/>
                <a:cs typeface="Tahoma"/>
              </a:rPr>
              <a:t>yapılacak</a:t>
            </a:r>
            <a:r>
              <a:rPr sz="2150" spc="-100" dirty="0">
                <a:latin typeface="Tahoma"/>
                <a:cs typeface="Tahoma"/>
              </a:rPr>
              <a:t> </a:t>
            </a:r>
            <a:r>
              <a:rPr sz="2150" spc="-10" dirty="0">
                <a:latin typeface="Tahoma"/>
                <a:cs typeface="Tahoma"/>
              </a:rPr>
              <a:t>kursiyer</a:t>
            </a:r>
            <a:r>
              <a:rPr sz="2150" spc="-95" dirty="0">
                <a:latin typeface="Tahoma"/>
                <a:cs typeface="Tahoma"/>
              </a:rPr>
              <a:t> </a:t>
            </a:r>
            <a:r>
              <a:rPr sz="2150" spc="-25" dirty="0">
                <a:latin typeface="Tahoma"/>
                <a:cs typeface="Tahoma"/>
              </a:rPr>
              <a:t>kayıtları</a:t>
            </a:r>
            <a:r>
              <a:rPr sz="2150" spc="-130" dirty="0">
                <a:latin typeface="Tahoma"/>
                <a:cs typeface="Tahoma"/>
              </a:rPr>
              <a:t> </a:t>
            </a:r>
            <a:r>
              <a:rPr sz="2150" dirty="0">
                <a:latin typeface="Tahoma"/>
                <a:cs typeface="Tahoma"/>
              </a:rPr>
              <a:t>ise</a:t>
            </a:r>
            <a:r>
              <a:rPr sz="2150" spc="-90" dirty="0">
                <a:latin typeface="Tahoma"/>
                <a:cs typeface="Tahoma"/>
              </a:rPr>
              <a:t> </a:t>
            </a:r>
            <a:r>
              <a:rPr sz="2150" dirty="0">
                <a:latin typeface="Tahoma"/>
                <a:cs typeface="Tahoma"/>
              </a:rPr>
              <a:t>İlçe</a:t>
            </a:r>
            <a:r>
              <a:rPr sz="2150" spc="-85" dirty="0">
                <a:latin typeface="Tahoma"/>
                <a:cs typeface="Tahoma"/>
              </a:rPr>
              <a:t> </a:t>
            </a:r>
            <a:r>
              <a:rPr sz="2150" spc="-10" dirty="0">
                <a:latin typeface="Tahoma"/>
                <a:cs typeface="Tahoma"/>
              </a:rPr>
              <a:t>Milli 	</a:t>
            </a:r>
            <a:r>
              <a:rPr sz="2150" dirty="0">
                <a:latin typeface="Tahoma"/>
                <a:cs typeface="Tahoma"/>
              </a:rPr>
              <a:t>Eğitim</a:t>
            </a:r>
            <a:r>
              <a:rPr sz="2150" spc="20" dirty="0">
                <a:latin typeface="Tahoma"/>
                <a:cs typeface="Tahoma"/>
              </a:rPr>
              <a:t> </a:t>
            </a:r>
            <a:r>
              <a:rPr sz="2150" dirty="0">
                <a:latin typeface="Tahoma"/>
                <a:cs typeface="Tahoma"/>
              </a:rPr>
              <a:t>Şube</a:t>
            </a:r>
            <a:r>
              <a:rPr sz="2150" spc="-70" dirty="0">
                <a:latin typeface="Tahoma"/>
                <a:cs typeface="Tahoma"/>
              </a:rPr>
              <a:t> </a:t>
            </a:r>
            <a:r>
              <a:rPr sz="2150" spc="-10" dirty="0">
                <a:latin typeface="Tahoma"/>
                <a:cs typeface="Tahoma"/>
              </a:rPr>
              <a:t>Müdürü</a:t>
            </a:r>
            <a:r>
              <a:rPr sz="2150" spc="-80" dirty="0">
                <a:latin typeface="Tahoma"/>
                <a:cs typeface="Tahoma"/>
              </a:rPr>
              <a:t> </a:t>
            </a:r>
            <a:r>
              <a:rPr sz="2150" spc="-20" dirty="0">
                <a:latin typeface="Tahoma"/>
                <a:cs typeface="Tahoma"/>
              </a:rPr>
              <a:t>tarafından</a:t>
            </a:r>
            <a:r>
              <a:rPr sz="2150" spc="-50" dirty="0">
                <a:latin typeface="Tahoma"/>
                <a:cs typeface="Tahoma"/>
              </a:rPr>
              <a:t> </a:t>
            </a:r>
            <a:r>
              <a:rPr sz="2150" dirty="0">
                <a:latin typeface="Tahoma"/>
                <a:cs typeface="Tahoma"/>
              </a:rPr>
              <a:t>ilçe</a:t>
            </a:r>
            <a:r>
              <a:rPr sz="2150" spc="-45" dirty="0">
                <a:latin typeface="Tahoma"/>
                <a:cs typeface="Tahoma"/>
              </a:rPr>
              <a:t> </a:t>
            </a:r>
            <a:r>
              <a:rPr sz="2150" spc="-20" dirty="0">
                <a:latin typeface="Tahoma"/>
                <a:cs typeface="Tahoma"/>
              </a:rPr>
              <a:t>onayı</a:t>
            </a:r>
            <a:r>
              <a:rPr sz="2150" spc="-125" dirty="0">
                <a:latin typeface="Tahoma"/>
                <a:cs typeface="Tahoma"/>
              </a:rPr>
              <a:t> </a:t>
            </a:r>
            <a:r>
              <a:rPr sz="2150" dirty="0">
                <a:latin typeface="Tahoma"/>
                <a:cs typeface="Tahoma"/>
              </a:rPr>
              <a:t>ekranından</a:t>
            </a:r>
            <a:r>
              <a:rPr sz="2150" spc="-40" dirty="0">
                <a:latin typeface="Tahoma"/>
                <a:cs typeface="Tahoma"/>
              </a:rPr>
              <a:t> </a:t>
            </a:r>
            <a:r>
              <a:rPr sz="2150" spc="-10" dirty="0">
                <a:latin typeface="Tahoma"/>
                <a:cs typeface="Tahoma"/>
              </a:rPr>
              <a:t>onaylanacaktır.</a:t>
            </a:r>
            <a:endParaRPr sz="2150">
              <a:latin typeface="Tahoma"/>
              <a:cs typeface="Tahoma"/>
            </a:endParaRPr>
          </a:p>
        </p:txBody>
      </p:sp>
      <p:sp>
        <p:nvSpPr>
          <p:cNvPr id="6" name="object 6"/>
          <p:cNvSpPr txBox="1"/>
          <p:nvPr/>
        </p:nvSpPr>
        <p:spPr>
          <a:xfrm>
            <a:off x="10037826" y="6306502"/>
            <a:ext cx="177800" cy="185420"/>
          </a:xfrm>
          <a:prstGeom prst="rect">
            <a:avLst/>
          </a:prstGeom>
        </p:spPr>
        <p:txBody>
          <a:bodyPr vert="horz" wrap="square" lIns="0" tIns="12700" rIns="0" bIns="0" rtlCol="0">
            <a:spAutoFit/>
          </a:bodyPr>
          <a:lstStyle/>
          <a:p>
            <a:pPr marL="12700">
              <a:lnSpc>
                <a:spcPct val="100000"/>
              </a:lnSpc>
              <a:spcBef>
                <a:spcPts val="100"/>
              </a:spcBef>
            </a:pPr>
            <a:r>
              <a:rPr sz="1050" spc="-25" dirty="0">
                <a:solidFill>
                  <a:srgbClr val="FFFFFF"/>
                </a:solidFill>
                <a:latin typeface="Cambria"/>
                <a:cs typeface="Cambria"/>
              </a:rPr>
              <a:t>36</a:t>
            </a:r>
            <a:endParaRPr sz="1050">
              <a:latin typeface="Cambria"/>
              <a:cs typeface="Cambria"/>
            </a:endParaRPr>
          </a:p>
        </p:txBody>
      </p:sp>
      <p:sp>
        <p:nvSpPr>
          <p:cNvPr id="7" name="object 7"/>
          <p:cNvSpPr txBox="1">
            <a:spLocks noGrp="1"/>
          </p:cNvSpPr>
          <p:nvPr>
            <p:ph type="title"/>
          </p:nvPr>
        </p:nvSpPr>
        <p:spPr>
          <a:xfrm>
            <a:off x="601662" y="1213802"/>
            <a:ext cx="9297670" cy="403225"/>
          </a:xfrm>
          <a:prstGeom prst="rect">
            <a:avLst/>
          </a:prstGeom>
        </p:spPr>
        <p:txBody>
          <a:bodyPr vert="horz" wrap="square" lIns="0" tIns="15875" rIns="0" bIns="0" rtlCol="0">
            <a:spAutoFit/>
          </a:bodyPr>
          <a:lstStyle/>
          <a:p>
            <a:pPr marL="12700">
              <a:lnSpc>
                <a:spcPct val="100000"/>
              </a:lnSpc>
              <a:spcBef>
                <a:spcPts val="125"/>
              </a:spcBef>
            </a:pPr>
            <a:r>
              <a:rPr sz="2450" dirty="0">
                <a:latin typeface="Arial"/>
                <a:cs typeface="Arial"/>
              </a:rPr>
              <a:t>Kursiyer</a:t>
            </a:r>
            <a:r>
              <a:rPr sz="2450" spc="155" dirty="0">
                <a:latin typeface="Arial"/>
                <a:cs typeface="Arial"/>
              </a:rPr>
              <a:t> </a:t>
            </a:r>
            <a:r>
              <a:rPr sz="2450" dirty="0">
                <a:latin typeface="Arial"/>
                <a:cs typeface="Arial"/>
              </a:rPr>
              <a:t>Talep</a:t>
            </a:r>
            <a:r>
              <a:rPr sz="2450" spc="130" dirty="0">
                <a:latin typeface="Arial"/>
                <a:cs typeface="Arial"/>
              </a:rPr>
              <a:t> </a:t>
            </a:r>
            <a:r>
              <a:rPr sz="2450" dirty="0">
                <a:latin typeface="Arial"/>
                <a:cs typeface="Arial"/>
              </a:rPr>
              <a:t>ve</a:t>
            </a:r>
            <a:r>
              <a:rPr sz="2450" spc="130" dirty="0">
                <a:latin typeface="Arial"/>
                <a:cs typeface="Arial"/>
              </a:rPr>
              <a:t> </a:t>
            </a:r>
            <a:r>
              <a:rPr sz="2450" dirty="0">
                <a:latin typeface="Arial"/>
                <a:cs typeface="Arial"/>
              </a:rPr>
              <a:t>Kayıt</a:t>
            </a:r>
            <a:r>
              <a:rPr sz="2450" spc="150" dirty="0">
                <a:latin typeface="Arial"/>
                <a:cs typeface="Arial"/>
              </a:rPr>
              <a:t> </a:t>
            </a:r>
            <a:r>
              <a:rPr sz="2450" dirty="0">
                <a:latin typeface="Arial"/>
                <a:cs typeface="Arial"/>
              </a:rPr>
              <a:t>İşlemlerinin</a:t>
            </a:r>
            <a:r>
              <a:rPr sz="2450" spc="130" dirty="0">
                <a:latin typeface="Arial"/>
                <a:cs typeface="Arial"/>
              </a:rPr>
              <a:t> </a:t>
            </a:r>
            <a:r>
              <a:rPr sz="2450" dirty="0">
                <a:latin typeface="Arial"/>
                <a:cs typeface="Arial"/>
              </a:rPr>
              <a:t>Elektronik</a:t>
            </a:r>
            <a:r>
              <a:rPr sz="2450" spc="120" dirty="0">
                <a:latin typeface="Arial"/>
                <a:cs typeface="Arial"/>
              </a:rPr>
              <a:t> </a:t>
            </a:r>
            <a:r>
              <a:rPr sz="2450" dirty="0">
                <a:latin typeface="Arial"/>
                <a:cs typeface="Arial"/>
              </a:rPr>
              <a:t>Ortamda</a:t>
            </a:r>
            <a:r>
              <a:rPr sz="2450" spc="50" dirty="0">
                <a:latin typeface="Arial"/>
                <a:cs typeface="Arial"/>
              </a:rPr>
              <a:t> </a:t>
            </a:r>
            <a:r>
              <a:rPr sz="2450" spc="-10" dirty="0">
                <a:latin typeface="Arial"/>
                <a:cs typeface="Arial"/>
              </a:rPr>
              <a:t>Yapılması</a:t>
            </a:r>
            <a:endParaRPr sz="2450">
              <a:latin typeface="Arial"/>
              <a:cs typeface="Aria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9124950" y="866571"/>
            <a:ext cx="1266825" cy="599897"/>
          </a:xfrm>
          <a:prstGeom prst="rect">
            <a:avLst/>
          </a:prstGeom>
        </p:spPr>
      </p:pic>
      <p:grpSp>
        <p:nvGrpSpPr>
          <p:cNvPr id="3" name="object 3"/>
          <p:cNvGrpSpPr/>
          <p:nvPr/>
        </p:nvGrpSpPr>
        <p:grpSpPr>
          <a:xfrm>
            <a:off x="951926" y="1542032"/>
            <a:ext cx="8745220" cy="514984"/>
            <a:chOff x="951926" y="1542032"/>
            <a:chExt cx="8745220" cy="514984"/>
          </a:xfrm>
        </p:grpSpPr>
        <p:sp>
          <p:nvSpPr>
            <p:cNvPr id="4" name="object 4"/>
            <p:cNvSpPr/>
            <p:nvPr/>
          </p:nvSpPr>
          <p:spPr>
            <a:xfrm>
              <a:off x="952499" y="1542542"/>
              <a:ext cx="8734425" cy="504825"/>
            </a:xfrm>
            <a:custGeom>
              <a:avLst/>
              <a:gdLst/>
              <a:ahLst/>
              <a:cxnLst/>
              <a:rect l="l" t="t" r="r" b="b"/>
              <a:pathLst>
                <a:path w="8734425" h="504825">
                  <a:moveTo>
                    <a:pt x="8650605" y="0"/>
                  </a:moveTo>
                  <a:lnTo>
                    <a:pt x="83832" y="0"/>
                  </a:lnTo>
                  <a:lnTo>
                    <a:pt x="51447" y="6731"/>
                  </a:lnTo>
                  <a:lnTo>
                    <a:pt x="24765" y="24765"/>
                  </a:lnTo>
                  <a:lnTo>
                    <a:pt x="6667" y="51435"/>
                  </a:lnTo>
                  <a:lnTo>
                    <a:pt x="0" y="83820"/>
                  </a:lnTo>
                  <a:lnTo>
                    <a:pt x="0" y="420497"/>
                  </a:lnTo>
                  <a:lnTo>
                    <a:pt x="6667" y="453517"/>
                  </a:lnTo>
                  <a:lnTo>
                    <a:pt x="24765" y="480187"/>
                  </a:lnTo>
                  <a:lnTo>
                    <a:pt x="51447" y="497840"/>
                  </a:lnTo>
                  <a:lnTo>
                    <a:pt x="83832" y="504317"/>
                  </a:lnTo>
                  <a:lnTo>
                    <a:pt x="8650605" y="504317"/>
                  </a:lnTo>
                  <a:lnTo>
                    <a:pt x="8683625" y="497840"/>
                  </a:lnTo>
                  <a:lnTo>
                    <a:pt x="8710168" y="480187"/>
                  </a:lnTo>
                  <a:lnTo>
                    <a:pt x="8727948" y="453517"/>
                  </a:lnTo>
                  <a:lnTo>
                    <a:pt x="8734425" y="420497"/>
                  </a:lnTo>
                  <a:lnTo>
                    <a:pt x="8734425" y="83820"/>
                  </a:lnTo>
                  <a:lnTo>
                    <a:pt x="8727948" y="51435"/>
                  </a:lnTo>
                  <a:lnTo>
                    <a:pt x="8710168" y="24765"/>
                  </a:lnTo>
                  <a:lnTo>
                    <a:pt x="8683625" y="6731"/>
                  </a:lnTo>
                  <a:lnTo>
                    <a:pt x="8650605" y="0"/>
                  </a:lnTo>
                  <a:close/>
                </a:path>
              </a:pathLst>
            </a:custGeom>
            <a:solidFill>
              <a:srgbClr val="006FBE"/>
            </a:solidFill>
          </p:spPr>
          <p:txBody>
            <a:bodyPr wrap="square" lIns="0" tIns="0" rIns="0" bIns="0" rtlCol="0"/>
            <a:lstStyle/>
            <a:p>
              <a:endParaRPr/>
            </a:p>
          </p:txBody>
        </p:sp>
        <p:sp>
          <p:nvSpPr>
            <p:cNvPr id="5" name="object 5"/>
            <p:cNvSpPr/>
            <p:nvPr/>
          </p:nvSpPr>
          <p:spPr>
            <a:xfrm>
              <a:off x="957262" y="1547368"/>
              <a:ext cx="8734425" cy="504825"/>
            </a:xfrm>
            <a:custGeom>
              <a:avLst/>
              <a:gdLst/>
              <a:ahLst/>
              <a:cxnLst/>
              <a:rect l="l" t="t" r="r" b="b"/>
              <a:pathLst>
                <a:path w="8734425" h="504825">
                  <a:moveTo>
                    <a:pt x="0" y="83820"/>
                  </a:moveTo>
                  <a:lnTo>
                    <a:pt x="6667" y="51435"/>
                  </a:lnTo>
                  <a:lnTo>
                    <a:pt x="24765" y="24765"/>
                  </a:lnTo>
                  <a:lnTo>
                    <a:pt x="51447" y="6604"/>
                  </a:lnTo>
                  <a:lnTo>
                    <a:pt x="83832" y="0"/>
                  </a:lnTo>
                  <a:lnTo>
                    <a:pt x="8650541" y="0"/>
                  </a:lnTo>
                  <a:lnTo>
                    <a:pt x="8683561" y="6604"/>
                  </a:lnTo>
                  <a:lnTo>
                    <a:pt x="8710231" y="24765"/>
                  </a:lnTo>
                  <a:lnTo>
                    <a:pt x="8728011" y="51435"/>
                  </a:lnTo>
                  <a:lnTo>
                    <a:pt x="8734361" y="83820"/>
                  </a:lnTo>
                  <a:lnTo>
                    <a:pt x="8734361" y="420497"/>
                  </a:lnTo>
                  <a:lnTo>
                    <a:pt x="8728011" y="453517"/>
                  </a:lnTo>
                  <a:lnTo>
                    <a:pt x="8710231" y="480060"/>
                  </a:lnTo>
                  <a:lnTo>
                    <a:pt x="8683561" y="497840"/>
                  </a:lnTo>
                  <a:lnTo>
                    <a:pt x="8650541" y="504317"/>
                  </a:lnTo>
                  <a:lnTo>
                    <a:pt x="83832" y="504317"/>
                  </a:lnTo>
                  <a:lnTo>
                    <a:pt x="51447" y="497840"/>
                  </a:lnTo>
                  <a:lnTo>
                    <a:pt x="24765" y="480060"/>
                  </a:lnTo>
                  <a:lnTo>
                    <a:pt x="6667" y="453517"/>
                  </a:lnTo>
                  <a:lnTo>
                    <a:pt x="0" y="420497"/>
                  </a:lnTo>
                  <a:lnTo>
                    <a:pt x="0" y="83820"/>
                  </a:lnTo>
                  <a:close/>
                </a:path>
              </a:pathLst>
            </a:custGeom>
            <a:ln w="10671">
              <a:solidFill>
                <a:srgbClr val="FFFFFF"/>
              </a:solidFill>
            </a:ln>
          </p:spPr>
          <p:txBody>
            <a:bodyPr wrap="square" lIns="0" tIns="0" rIns="0" bIns="0" rtlCol="0"/>
            <a:lstStyle/>
            <a:p>
              <a:endParaRPr/>
            </a:p>
          </p:txBody>
        </p:sp>
      </p:grpSp>
      <p:sp>
        <p:nvSpPr>
          <p:cNvPr id="6" name="object 6"/>
          <p:cNvSpPr txBox="1">
            <a:spLocks noGrp="1"/>
          </p:cNvSpPr>
          <p:nvPr>
            <p:ph type="title"/>
          </p:nvPr>
        </p:nvSpPr>
        <p:spPr>
          <a:xfrm>
            <a:off x="2108835" y="692531"/>
            <a:ext cx="2279650" cy="345440"/>
          </a:xfrm>
          <a:prstGeom prst="rect">
            <a:avLst/>
          </a:prstGeom>
        </p:spPr>
        <p:txBody>
          <a:bodyPr vert="horz" wrap="square" lIns="0" tIns="12700" rIns="0" bIns="0" rtlCol="0">
            <a:spAutoFit/>
          </a:bodyPr>
          <a:lstStyle/>
          <a:p>
            <a:pPr marL="12700">
              <a:lnSpc>
                <a:spcPct val="100000"/>
              </a:lnSpc>
              <a:spcBef>
                <a:spcPts val="100"/>
              </a:spcBef>
            </a:pPr>
            <a:r>
              <a:rPr sz="2100" b="1" spc="-180" dirty="0">
                <a:latin typeface="Tahoma"/>
                <a:cs typeface="Tahoma"/>
              </a:rPr>
              <a:t>Beklenen</a:t>
            </a:r>
            <a:r>
              <a:rPr sz="2100" b="1" spc="-175" dirty="0">
                <a:latin typeface="Tahoma"/>
                <a:cs typeface="Tahoma"/>
              </a:rPr>
              <a:t> </a:t>
            </a:r>
            <a:r>
              <a:rPr sz="2100" b="1" spc="-120" dirty="0">
                <a:latin typeface="Tahoma"/>
                <a:cs typeface="Tahoma"/>
              </a:rPr>
              <a:t>Sonuçlar:</a:t>
            </a:r>
            <a:endParaRPr sz="2100">
              <a:latin typeface="Tahoma"/>
              <a:cs typeface="Tahoma"/>
            </a:endParaRPr>
          </a:p>
        </p:txBody>
      </p:sp>
      <p:sp>
        <p:nvSpPr>
          <p:cNvPr id="7" name="object 7"/>
          <p:cNvSpPr txBox="1"/>
          <p:nvPr/>
        </p:nvSpPr>
        <p:spPr>
          <a:xfrm>
            <a:off x="10037826" y="6306502"/>
            <a:ext cx="177800" cy="185420"/>
          </a:xfrm>
          <a:prstGeom prst="rect">
            <a:avLst/>
          </a:prstGeom>
        </p:spPr>
        <p:txBody>
          <a:bodyPr vert="horz" wrap="square" lIns="0" tIns="12700" rIns="0" bIns="0" rtlCol="0">
            <a:spAutoFit/>
          </a:bodyPr>
          <a:lstStyle/>
          <a:p>
            <a:pPr marL="12700">
              <a:lnSpc>
                <a:spcPct val="100000"/>
              </a:lnSpc>
              <a:spcBef>
                <a:spcPts val="100"/>
              </a:spcBef>
            </a:pPr>
            <a:r>
              <a:rPr sz="1050" spc="-25" dirty="0">
                <a:solidFill>
                  <a:srgbClr val="FFFFFF"/>
                </a:solidFill>
                <a:latin typeface="Cambria"/>
                <a:cs typeface="Cambria"/>
              </a:rPr>
              <a:t>37</a:t>
            </a:r>
            <a:endParaRPr sz="1050">
              <a:latin typeface="Cambria"/>
              <a:cs typeface="Cambria"/>
            </a:endParaRPr>
          </a:p>
        </p:txBody>
      </p:sp>
      <p:sp>
        <p:nvSpPr>
          <p:cNvPr id="8" name="object 8"/>
          <p:cNvSpPr txBox="1">
            <a:spLocks noGrp="1"/>
          </p:cNvSpPr>
          <p:nvPr>
            <p:ph type="body" idx="1"/>
          </p:nvPr>
        </p:nvSpPr>
        <p:spPr>
          <a:prstGeom prst="rect">
            <a:avLst/>
          </a:prstGeom>
        </p:spPr>
        <p:txBody>
          <a:bodyPr vert="horz" wrap="square" lIns="0" tIns="15875" rIns="0" bIns="0" rtlCol="0">
            <a:spAutoFit/>
          </a:bodyPr>
          <a:lstStyle/>
          <a:p>
            <a:pPr marL="262890" indent="-250190">
              <a:lnSpc>
                <a:spcPct val="100000"/>
              </a:lnSpc>
              <a:spcBef>
                <a:spcPts val="125"/>
              </a:spcBef>
              <a:buClr>
                <a:srgbClr val="7BC961"/>
              </a:buClr>
              <a:buFont typeface="Arial"/>
              <a:buChar char="•"/>
              <a:tabLst>
                <a:tab pos="262890" algn="l"/>
              </a:tabLst>
            </a:pPr>
            <a:r>
              <a:rPr dirty="0"/>
              <a:t>Halk</a:t>
            </a:r>
            <a:r>
              <a:rPr spc="40" dirty="0"/>
              <a:t> </a:t>
            </a:r>
            <a:r>
              <a:rPr dirty="0"/>
              <a:t>eğitimi</a:t>
            </a:r>
            <a:r>
              <a:rPr spc="5" dirty="0"/>
              <a:t> </a:t>
            </a:r>
            <a:r>
              <a:rPr dirty="0"/>
              <a:t>merkezlerince</a:t>
            </a:r>
            <a:r>
              <a:rPr spc="65" dirty="0"/>
              <a:t> </a:t>
            </a:r>
            <a:r>
              <a:rPr dirty="0"/>
              <a:t>kursların</a:t>
            </a:r>
            <a:r>
              <a:rPr spc="35" dirty="0"/>
              <a:t> </a:t>
            </a:r>
            <a:r>
              <a:rPr dirty="0"/>
              <a:t>eğitici</a:t>
            </a:r>
            <a:r>
              <a:rPr spc="40" dirty="0"/>
              <a:t> </a:t>
            </a:r>
            <a:r>
              <a:rPr dirty="0"/>
              <a:t>talepleri</a:t>
            </a:r>
            <a:r>
              <a:rPr spc="15" dirty="0"/>
              <a:t> </a:t>
            </a:r>
            <a:r>
              <a:rPr dirty="0"/>
              <a:t>yerine eğitim</a:t>
            </a:r>
            <a:r>
              <a:rPr spc="35" dirty="0"/>
              <a:t> </a:t>
            </a:r>
            <a:r>
              <a:rPr dirty="0"/>
              <a:t>almak</a:t>
            </a:r>
            <a:r>
              <a:rPr spc="-5" dirty="0"/>
              <a:t> </a:t>
            </a:r>
            <a:r>
              <a:rPr dirty="0"/>
              <a:t>isteyenlerin</a:t>
            </a:r>
            <a:r>
              <a:rPr spc="40" dirty="0"/>
              <a:t> </a:t>
            </a:r>
            <a:r>
              <a:rPr spc="-10" dirty="0"/>
              <a:t>talepleri</a:t>
            </a:r>
          </a:p>
          <a:p>
            <a:pPr marL="262890">
              <a:lnSpc>
                <a:spcPct val="100000"/>
              </a:lnSpc>
              <a:spcBef>
                <a:spcPts val="20"/>
              </a:spcBef>
            </a:pPr>
            <a:r>
              <a:rPr spc="-20" dirty="0"/>
              <a:t>doğrultusunda</a:t>
            </a:r>
            <a:r>
              <a:rPr spc="-65" dirty="0"/>
              <a:t> </a:t>
            </a:r>
            <a:r>
              <a:rPr spc="-10" dirty="0"/>
              <a:t>açılması,</a:t>
            </a:r>
          </a:p>
          <a:p>
            <a:pPr>
              <a:lnSpc>
                <a:spcPct val="100000"/>
              </a:lnSpc>
              <a:spcBef>
                <a:spcPts val="844"/>
              </a:spcBef>
            </a:pPr>
            <a:endParaRPr spc="-10" dirty="0"/>
          </a:p>
          <a:p>
            <a:pPr marL="262890" indent="-250190">
              <a:lnSpc>
                <a:spcPct val="100000"/>
              </a:lnSpc>
              <a:spcBef>
                <a:spcPts val="5"/>
              </a:spcBef>
              <a:buClr>
                <a:srgbClr val="7BC961"/>
              </a:buClr>
              <a:buFont typeface="Arial"/>
              <a:buChar char="•"/>
              <a:tabLst>
                <a:tab pos="262890" algn="l"/>
              </a:tabLst>
            </a:pPr>
            <a:r>
              <a:rPr spc="-10" dirty="0"/>
              <a:t>Kurslar</a:t>
            </a:r>
            <a:r>
              <a:rPr spc="-125" dirty="0"/>
              <a:t> </a:t>
            </a:r>
            <a:r>
              <a:rPr dirty="0"/>
              <a:t>usta</a:t>
            </a:r>
            <a:r>
              <a:rPr spc="150" dirty="0"/>
              <a:t> </a:t>
            </a:r>
            <a:r>
              <a:rPr spc="-10" dirty="0"/>
              <a:t>öğreticilerin</a:t>
            </a:r>
            <a:r>
              <a:rPr spc="-60" dirty="0"/>
              <a:t> </a:t>
            </a:r>
            <a:r>
              <a:rPr spc="-10" dirty="0"/>
              <a:t>talepleri</a:t>
            </a:r>
            <a:r>
              <a:rPr spc="-70" dirty="0"/>
              <a:t> </a:t>
            </a:r>
            <a:r>
              <a:rPr spc="-10" dirty="0"/>
              <a:t>doğrultusunda</a:t>
            </a:r>
            <a:r>
              <a:rPr spc="-35" dirty="0"/>
              <a:t> </a:t>
            </a:r>
            <a:r>
              <a:rPr dirty="0"/>
              <a:t>değil,</a:t>
            </a:r>
            <a:r>
              <a:rPr spc="-65" dirty="0"/>
              <a:t> </a:t>
            </a:r>
            <a:r>
              <a:rPr spc="-10" dirty="0"/>
              <a:t>bireylerin</a:t>
            </a:r>
            <a:r>
              <a:rPr spc="-85" dirty="0"/>
              <a:t> </a:t>
            </a:r>
            <a:r>
              <a:rPr spc="-10" dirty="0"/>
              <a:t>ihtiyaçları</a:t>
            </a:r>
            <a:r>
              <a:rPr spc="-40" dirty="0"/>
              <a:t> </a:t>
            </a:r>
            <a:r>
              <a:rPr dirty="0"/>
              <a:t>ve</a:t>
            </a:r>
            <a:r>
              <a:rPr spc="-114" dirty="0"/>
              <a:t> </a:t>
            </a:r>
            <a:r>
              <a:rPr spc="-10" dirty="0"/>
              <a:t>talepleri</a:t>
            </a:r>
          </a:p>
          <a:p>
            <a:pPr marL="262890">
              <a:lnSpc>
                <a:spcPct val="100000"/>
              </a:lnSpc>
              <a:spcBef>
                <a:spcPts val="90"/>
              </a:spcBef>
            </a:pPr>
            <a:r>
              <a:rPr spc="-20" dirty="0"/>
              <a:t>doğrultusunda</a:t>
            </a:r>
            <a:r>
              <a:rPr spc="-65" dirty="0"/>
              <a:t> </a:t>
            </a:r>
            <a:r>
              <a:rPr spc="-10" dirty="0"/>
              <a:t>açılacaktır.</a:t>
            </a:r>
          </a:p>
          <a:p>
            <a:pPr>
              <a:lnSpc>
                <a:spcPct val="100000"/>
              </a:lnSpc>
              <a:spcBef>
                <a:spcPts val="1070"/>
              </a:spcBef>
            </a:pPr>
            <a:endParaRPr spc="-10" dirty="0"/>
          </a:p>
          <a:p>
            <a:pPr marL="262890" indent="-249554">
              <a:lnSpc>
                <a:spcPct val="100000"/>
              </a:lnSpc>
              <a:buClr>
                <a:srgbClr val="7BC961"/>
              </a:buClr>
              <a:buFont typeface="Arial"/>
              <a:buChar char="•"/>
              <a:tabLst>
                <a:tab pos="262890" algn="l"/>
              </a:tabLst>
            </a:pPr>
            <a:r>
              <a:rPr spc="-25" dirty="0"/>
              <a:t>Vatandaşların</a:t>
            </a:r>
            <a:r>
              <a:rPr spc="-114" dirty="0"/>
              <a:t> </a:t>
            </a:r>
            <a:r>
              <a:rPr spc="-35" dirty="0"/>
              <a:t>bilgileri</a:t>
            </a:r>
            <a:r>
              <a:rPr spc="-70" dirty="0"/>
              <a:t> </a:t>
            </a:r>
            <a:r>
              <a:rPr dirty="0"/>
              <a:t>dışında</a:t>
            </a:r>
            <a:r>
              <a:rPr spc="-20" dirty="0"/>
              <a:t> </a:t>
            </a:r>
            <a:r>
              <a:rPr dirty="0"/>
              <a:t>kurs</a:t>
            </a:r>
            <a:r>
              <a:rPr spc="-45" dirty="0"/>
              <a:t> </a:t>
            </a:r>
            <a:r>
              <a:rPr spc="-40" dirty="0"/>
              <a:t>kayıtlarının</a:t>
            </a:r>
            <a:r>
              <a:rPr spc="-45" dirty="0"/>
              <a:t> </a:t>
            </a:r>
            <a:r>
              <a:rPr spc="-25" dirty="0"/>
              <a:t>yapılması</a:t>
            </a:r>
            <a:r>
              <a:rPr spc="-60" dirty="0"/>
              <a:t> </a:t>
            </a:r>
            <a:r>
              <a:rPr spc="-10" dirty="0"/>
              <a:t>engellenecektir.</a:t>
            </a:r>
          </a:p>
          <a:p>
            <a:pPr>
              <a:lnSpc>
                <a:spcPct val="100000"/>
              </a:lnSpc>
              <a:spcBef>
                <a:spcPts val="775"/>
              </a:spcBef>
              <a:buClr>
                <a:srgbClr val="7BC961"/>
              </a:buClr>
              <a:buFont typeface="Arial"/>
              <a:buChar char="•"/>
            </a:pPr>
            <a:endParaRPr spc="-10" dirty="0"/>
          </a:p>
          <a:p>
            <a:pPr marL="262890" indent="-249554">
              <a:lnSpc>
                <a:spcPct val="100000"/>
              </a:lnSpc>
              <a:buClr>
                <a:srgbClr val="7BC961"/>
              </a:buClr>
              <a:buFont typeface="Arial"/>
              <a:buChar char="•"/>
              <a:tabLst>
                <a:tab pos="262890" algn="l"/>
              </a:tabLst>
            </a:pPr>
            <a:r>
              <a:rPr dirty="0"/>
              <a:t>Kurs</a:t>
            </a:r>
            <a:r>
              <a:rPr spc="-55" dirty="0"/>
              <a:t> </a:t>
            </a:r>
            <a:r>
              <a:rPr dirty="0"/>
              <a:t>iş</a:t>
            </a:r>
            <a:r>
              <a:rPr spc="5" dirty="0"/>
              <a:t> </a:t>
            </a:r>
            <a:r>
              <a:rPr dirty="0"/>
              <a:t>ve </a:t>
            </a:r>
            <a:r>
              <a:rPr spc="-35" dirty="0"/>
              <a:t>işlemlerinin</a:t>
            </a:r>
            <a:r>
              <a:rPr spc="-50" dirty="0"/>
              <a:t> </a:t>
            </a:r>
            <a:r>
              <a:rPr spc="-30" dirty="0"/>
              <a:t>eğitimde</a:t>
            </a:r>
            <a:r>
              <a:rPr spc="-65" dirty="0"/>
              <a:t> </a:t>
            </a:r>
            <a:r>
              <a:rPr spc="-40" dirty="0"/>
              <a:t>dijitalleşme</a:t>
            </a:r>
            <a:r>
              <a:rPr spc="-50" dirty="0"/>
              <a:t> </a:t>
            </a:r>
            <a:r>
              <a:rPr spc="-10" dirty="0"/>
              <a:t>kapsamında</a:t>
            </a:r>
            <a:r>
              <a:rPr spc="-45" dirty="0"/>
              <a:t> </a:t>
            </a:r>
            <a:r>
              <a:rPr spc="-30" dirty="0"/>
              <a:t>yapılması</a:t>
            </a:r>
            <a:r>
              <a:rPr spc="-70" dirty="0"/>
              <a:t> </a:t>
            </a:r>
            <a:r>
              <a:rPr spc="-10" dirty="0"/>
              <a:t>yaygınlaştırılacaktır.</a:t>
            </a:r>
          </a:p>
          <a:p>
            <a:pPr>
              <a:lnSpc>
                <a:spcPct val="100000"/>
              </a:lnSpc>
              <a:spcBef>
                <a:spcPts val="700"/>
              </a:spcBef>
              <a:buClr>
                <a:srgbClr val="7BC961"/>
              </a:buClr>
              <a:buFont typeface="Arial"/>
              <a:buChar char="•"/>
            </a:pPr>
            <a:endParaRPr spc="-10" dirty="0"/>
          </a:p>
          <a:p>
            <a:pPr marL="262890" indent="-250190">
              <a:lnSpc>
                <a:spcPct val="100000"/>
              </a:lnSpc>
              <a:buClr>
                <a:srgbClr val="7BC961"/>
              </a:buClr>
              <a:buFont typeface="Arial"/>
              <a:buChar char="•"/>
              <a:tabLst>
                <a:tab pos="262890" algn="l"/>
              </a:tabLst>
            </a:pPr>
            <a:r>
              <a:rPr dirty="0"/>
              <a:t>Kursların</a:t>
            </a:r>
            <a:r>
              <a:rPr spc="315" dirty="0"/>
              <a:t> </a:t>
            </a:r>
            <a:r>
              <a:rPr dirty="0"/>
              <a:t>12</a:t>
            </a:r>
            <a:r>
              <a:rPr spc="-85" dirty="0"/>
              <a:t> </a:t>
            </a:r>
            <a:r>
              <a:rPr dirty="0"/>
              <a:t>kursiyer</a:t>
            </a:r>
            <a:r>
              <a:rPr spc="300" dirty="0"/>
              <a:t> </a:t>
            </a:r>
            <a:r>
              <a:rPr spc="-20" dirty="0"/>
              <a:t>ile</a:t>
            </a:r>
            <a:r>
              <a:rPr spc="-135" dirty="0"/>
              <a:t> </a:t>
            </a:r>
            <a:r>
              <a:rPr dirty="0"/>
              <a:t>açılmasının</a:t>
            </a:r>
            <a:r>
              <a:rPr spc="375" dirty="0"/>
              <a:t> </a:t>
            </a:r>
            <a:r>
              <a:rPr dirty="0"/>
              <a:t>önüne</a:t>
            </a:r>
            <a:r>
              <a:rPr spc="425" dirty="0"/>
              <a:t> </a:t>
            </a:r>
            <a:r>
              <a:rPr dirty="0"/>
              <a:t>geçilerek</a:t>
            </a:r>
            <a:r>
              <a:rPr spc="425" dirty="0"/>
              <a:t> </a:t>
            </a:r>
            <a:r>
              <a:rPr dirty="0"/>
              <a:t>daha</a:t>
            </a:r>
            <a:r>
              <a:rPr spc="360" dirty="0"/>
              <a:t> </a:t>
            </a:r>
            <a:r>
              <a:rPr dirty="0"/>
              <a:t>fazla</a:t>
            </a:r>
            <a:r>
              <a:rPr spc="395" dirty="0"/>
              <a:t> </a:t>
            </a:r>
            <a:r>
              <a:rPr dirty="0"/>
              <a:t>kursiyerin</a:t>
            </a:r>
            <a:r>
              <a:rPr spc="385" dirty="0"/>
              <a:t> </a:t>
            </a:r>
            <a:r>
              <a:rPr spc="-10" dirty="0"/>
              <a:t>faydalanması</a:t>
            </a:r>
          </a:p>
          <a:p>
            <a:pPr marL="262890">
              <a:lnSpc>
                <a:spcPct val="100000"/>
              </a:lnSpc>
              <a:spcBef>
                <a:spcPts val="15"/>
              </a:spcBef>
            </a:pPr>
            <a:r>
              <a:rPr spc="-10" dirty="0"/>
              <a:t>sağlanacaktır.</a:t>
            </a:r>
          </a:p>
          <a:p>
            <a:pPr>
              <a:lnSpc>
                <a:spcPct val="100000"/>
              </a:lnSpc>
              <a:spcBef>
                <a:spcPts val="1075"/>
              </a:spcBef>
            </a:pPr>
            <a:endParaRPr spc="-10" dirty="0"/>
          </a:p>
          <a:p>
            <a:pPr marL="262890" indent="-249554">
              <a:lnSpc>
                <a:spcPct val="100000"/>
              </a:lnSpc>
              <a:buClr>
                <a:srgbClr val="7BC961"/>
              </a:buClr>
              <a:buFont typeface="Arial"/>
              <a:buChar char="•"/>
              <a:tabLst>
                <a:tab pos="262890" algn="l"/>
              </a:tabLst>
            </a:pPr>
            <a:r>
              <a:rPr spc="-10" dirty="0"/>
              <a:t>Sürekli</a:t>
            </a:r>
            <a:r>
              <a:rPr spc="-100" dirty="0"/>
              <a:t> </a:t>
            </a:r>
            <a:r>
              <a:rPr spc="-10" dirty="0"/>
              <a:t>olarak</a:t>
            </a:r>
            <a:r>
              <a:rPr spc="-55" dirty="0"/>
              <a:t> </a:t>
            </a:r>
            <a:r>
              <a:rPr spc="-30" dirty="0"/>
              <a:t>aynı</a:t>
            </a:r>
            <a:r>
              <a:rPr spc="-60" dirty="0"/>
              <a:t> </a:t>
            </a:r>
            <a:r>
              <a:rPr spc="-30" dirty="0"/>
              <a:t>kişilerin</a:t>
            </a:r>
            <a:r>
              <a:rPr spc="-60" dirty="0"/>
              <a:t> </a:t>
            </a:r>
            <a:r>
              <a:rPr spc="-10" dirty="0"/>
              <a:t>kurslara</a:t>
            </a:r>
            <a:r>
              <a:rPr spc="-65" dirty="0"/>
              <a:t> </a:t>
            </a:r>
            <a:r>
              <a:rPr spc="-35" dirty="0"/>
              <a:t>kayıt</a:t>
            </a:r>
            <a:r>
              <a:rPr spc="-80" dirty="0"/>
              <a:t> </a:t>
            </a:r>
            <a:r>
              <a:rPr spc="-35" dirty="0"/>
              <a:t>yapılmaları</a:t>
            </a:r>
            <a:r>
              <a:rPr spc="-120" dirty="0"/>
              <a:t> </a:t>
            </a:r>
            <a:r>
              <a:rPr spc="-10" dirty="0"/>
              <a:t>önlenecektir.</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1612900" y="1753553"/>
            <a:ext cx="6705600" cy="4390072"/>
          </a:xfrm>
          <a:prstGeom prst="rect">
            <a:avLst/>
          </a:prstGeom>
        </p:spPr>
      </p:pic>
      <p:sp>
        <p:nvSpPr>
          <p:cNvPr id="3" name="Dikdörtgen 2"/>
          <p:cNvSpPr/>
          <p:nvPr/>
        </p:nvSpPr>
        <p:spPr>
          <a:xfrm>
            <a:off x="1384300" y="276225"/>
            <a:ext cx="9191624" cy="1754326"/>
          </a:xfrm>
          <a:prstGeom prst="rect">
            <a:avLst/>
          </a:prstGeom>
        </p:spPr>
        <p:txBody>
          <a:bodyPr wrap="square">
            <a:spAutoFit/>
          </a:bodyPr>
          <a:lstStyle/>
          <a:p>
            <a:pPr algn="l"/>
            <a:r>
              <a:rPr lang="tr-TR" b="0" i="0" u="none" strike="noStrike" baseline="0" dirty="0" smtClean="0">
                <a:latin typeface="Calibri" panose="020F0502020204030204" pitchFamily="34" charset="0"/>
              </a:rPr>
              <a:t>MİLLÎ EĞİTİM BAKANLIĞI</a:t>
            </a:r>
          </a:p>
          <a:p>
            <a:pPr algn="l"/>
            <a:r>
              <a:rPr lang="tr-TR" b="0" i="0" u="none" strike="noStrike" baseline="0" dirty="0" smtClean="0">
                <a:latin typeface="Calibri" panose="020F0502020204030204" pitchFamily="34" charset="0"/>
              </a:rPr>
              <a:t>Hayat Boyu Öğrenme Genel Müdürlüğü</a:t>
            </a:r>
          </a:p>
          <a:p>
            <a:pPr algn="l"/>
            <a:r>
              <a:rPr lang="tr-TR" b="0" i="0" u="none" strike="noStrike" baseline="0" dirty="0" smtClean="0">
                <a:latin typeface="Calibri" panose="020F0502020204030204" pitchFamily="34" charset="0"/>
              </a:rPr>
              <a:t>e-Devlet kullanıcısı kursiyerlerin kurs kayıtları e-Yaygın</a:t>
            </a:r>
            <a:r>
              <a:rPr lang="tr-TR" dirty="0">
                <a:latin typeface="Calibri" panose="020F0502020204030204" pitchFamily="34" charset="0"/>
              </a:rPr>
              <a:t> </a:t>
            </a:r>
            <a:r>
              <a:rPr lang="tr-TR" b="0" i="0" u="none" strike="noStrike" baseline="0" dirty="0" smtClean="0">
                <a:latin typeface="Calibri" panose="020F0502020204030204" pitchFamily="34" charset="0"/>
              </a:rPr>
              <a:t>sistemi üzerinden yapılmaktadır. Kayıt yapılabilmesi için öncelikle kişisel bilgilerin doldurulması</a:t>
            </a:r>
            <a:r>
              <a:rPr lang="tr-TR" b="0" i="0" u="none" strike="noStrike" dirty="0" smtClean="0">
                <a:latin typeface="Calibri" panose="020F0502020204030204" pitchFamily="34" charset="0"/>
              </a:rPr>
              <a:t> </a:t>
            </a:r>
            <a:r>
              <a:rPr lang="tr-TR" b="0" i="0" u="none" strike="noStrike" baseline="0" dirty="0" smtClean="0">
                <a:latin typeface="Calibri" panose="020F0502020204030204" pitchFamily="34" charset="0"/>
              </a:rPr>
              <a:t>gerekmektedir.</a:t>
            </a:r>
          </a:p>
          <a:p>
            <a:pPr algn="l"/>
            <a:r>
              <a:rPr lang="tr-TR" b="0" i="0" u="none" strike="noStrike" baseline="0" dirty="0" smtClean="0">
                <a:latin typeface="Calibri" panose="020F0502020204030204" pitchFamily="34" charset="0"/>
              </a:rPr>
              <a:t>1. </a:t>
            </a:r>
            <a:r>
              <a:rPr lang="tr-TR" b="1" i="0" u="none" strike="noStrike" baseline="0" dirty="0" smtClean="0">
                <a:latin typeface="Calibri-Bold"/>
              </a:rPr>
              <a:t>Kişisel Bilgiler</a:t>
            </a:r>
            <a:r>
              <a:rPr lang="tr-TR" b="1" i="0" u="none" strike="noStrike" dirty="0" smtClean="0">
                <a:latin typeface="Calibri-Bold"/>
              </a:rPr>
              <a:t> doldurulur ve kaydedilir. Kurs Başvurusu için sayfanın  en sağından çıkış yapılır. </a:t>
            </a:r>
            <a:r>
              <a:rPr lang="tr-TR" b="1" dirty="0" smtClean="0">
                <a:latin typeface="Calibri-Bold"/>
              </a:rPr>
              <a:t>B</a:t>
            </a:r>
            <a:r>
              <a:rPr lang="tr-TR" b="1" i="0" u="none" strike="noStrike" dirty="0" smtClean="0">
                <a:latin typeface="Calibri-Bold"/>
              </a:rPr>
              <a:t>aşvurular sekmesinden kursa ön başvuru</a:t>
            </a:r>
            <a:endParaRPr lang="tr-TR" b="1" i="0" u="none" strike="noStrike" baseline="0" dirty="0" smtClean="0">
              <a:latin typeface="Calibri-Bold"/>
            </a:endParaRPr>
          </a:p>
        </p:txBody>
      </p:sp>
      <p:pic>
        <p:nvPicPr>
          <p:cNvPr id="4" name="object 2"/>
          <p:cNvPicPr/>
          <p:nvPr/>
        </p:nvPicPr>
        <p:blipFill>
          <a:blip r:embed="rId3" cstate="print"/>
          <a:stretch>
            <a:fillRect/>
          </a:stretch>
        </p:blipFill>
        <p:spPr>
          <a:xfrm>
            <a:off x="9309100" y="183475"/>
            <a:ext cx="1266825" cy="599897"/>
          </a:xfrm>
          <a:prstGeom prst="rect">
            <a:avLst/>
          </a:prstGeom>
        </p:spPr>
      </p:pic>
    </p:spTree>
    <p:extLst>
      <p:ext uri="{BB962C8B-B14F-4D97-AF65-F5344CB8AC3E}">
        <p14:creationId xmlns:p14="http://schemas.microsoft.com/office/powerpoint/2010/main" val="107119111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927100" y="504825"/>
            <a:ext cx="9220200" cy="2308324"/>
          </a:xfrm>
          <a:prstGeom prst="rect">
            <a:avLst/>
          </a:prstGeom>
        </p:spPr>
        <p:txBody>
          <a:bodyPr wrap="square">
            <a:spAutoFit/>
          </a:bodyPr>
          <a:lstStyle/>
          <a:p>
            <a:pPr algn="l"/>
            <a:r>
              <a:rPr lang="tr-TR" b="1" i="0" u="none" strike="noStrike" baseline="0" dirty="0" smtClean="0">
                <a:latin typeface="Calibri-Bold"/>
              </a:rPr>
              <a:t>Kursa kayıt yapılması,</a:t>
            </a:r>
          </a:p>
          <a:p>
            <a:pPr algn="l"/>
            <a:r>
              <a:rPr lang="tr-TR" b="0" i="0" u="none" strike="noStrike" baseline="0" dirty="0" smtClean="0">
                <a:latin typeface="Calibri" panose="020F0502020204030204" pitchFamily="34" charset="0"/>
              </a:rPr>
              <a:t>a. </a:t>
            </a:r>
            <a:r>
              <a:rPr lang="tr-TR" b="1" i="0" u="none" strike="noStrike" baseline="0" dirty="0" smtClean="0">
                <a:latin typeface="Calibri-Bold"/>
              </a:rPr>
              <a:t>Başvurular </a:t>
            </a:r>
            <a:r>
              <a:rPr lang="tr-TR" b="0" i="0" u="none" strike="noStrike" baseline="0" dirty="0" smtClean="0">
                <a:latin typeface="Calibri" panose="020F0502020204030204" pitchFamily="34" charset="0"/>
              </a:rPr>
              <a:t>menüsü altındaki “</a:t>
            </a:r>
            <a:r>
              <a:rPr lang="tr-TR" b="1" i="0" u="none" strike="noStrike" baseline="0" dirty="0" smtClean="0">
                <a:latin typeface="Calibri-Bold"/>
              </a:rPr>
              <a:t>Kursa Ön Başvuru Yap</a:t>
            </a:r>
            <a:r>
              <a:rPr lang="tr-TR" b="0" i="0" u="none" strike="noStrike" baseline="0" dirty="0" smtClean="0">
                <a:latin typeface="Calibri" panose="020F0502020204030204" pitchFamily="34" charset="0"/>
              </a:rPr>
              <a:t>” alt menüsüne giriş yapılır.</a:t>
            </a:r>
          </a:p>
          <a:p>
            <a:pPr algn="l"/>
            <a:r>
              <a:rPr lang="tr-TR" b="0" i="0" u="none" strike="noStrike" baseline="0" dirty="0" smtClean="0">
                <a:latin typeface="Calibri" panose="020F0502020204030204" pitchFamily="34" charset="0"/>
              </a:rPr>
              <a:t>b. Açılan ekranda (isteğe bağlı) il, ilçe, kurum seçimi yapıldıktan sonra Kurs Adı</a:t>
            </a:r>
          </a:p>
          <a:p>
            <a:pPr algn="l"/>
            <a:r>
              <a:rPr lang="tr-TR" b="0" i="0" u="none" strike="noStrike" baseline="0" dirty="0" smtClean="0">
                <a:latin typeface="Calibri" panose="020F0502020204030204" pitchFamily="34" charset="0"/>
              </a:rPr>
              <a:t>kısmına aranan kursun adı yazılır. </a:t>
            </a:r>
            <a:r>
              <a:rPr lang="tr-TR" b="1" i="0" u="none" strike="noStrike" baseline="0" dirty="0" smtClean="0">
                <a:latin typeface="Calibri-Bold"/>
              </a:rPr>
              <a:t>Kursları Listele </a:t>
            </a:r>
            <a:r>
              <a:rPr lang="tr-TR" b="0" i="0" u="none" strike="noStrike" baseline="0" dirty="0" smtClean="0">
                <a:latin typeface="Calibri" panose="020F0502020204030204" pitchFamily="34" charset="0"/>
              </a:rPr>
              <a:t>butonuna tıklandığında kayıt</a:t>
            </a:r>
          </a:p>
          <a:p>
            <a:pPr algn="l"/>
            <a:r>
              <a:rPr lang="tr-TR" b="0" i="0" u="none" strike="noStrike" baseline="0" dirty="0" smtClean="0">
                <a:latin typeface="Calibri" panose="020F0502020204030204" pitchFamily="34" charset="0"/>
              </a:rPr>
              <a:t>olunabilecek kurslar listelenir. </a:t>
            </a:r>
          </a:p>
          <a:p>
            <a:pPr algn="l"/>
            <a:r>
              <a:rPr lang="tr-TR" dirty="0" err="1" smtClean="0">
                <a:latin typeface="Calibri" panose="020F0502020204030204" pitchFamily="34" charset="0"/>
              </a:rPr>
              <a:t>c.Kayıt</a:t>
            </a:r>
            <a:r>
              <a:rPr lang="tr-TR" dirty="0" smtClean="0">
                <a:latin typeface="Calibri" panose="020F0502020204030204" pitchFamily="34" charset="0"/>
              </a:rPr>
              <a:t> olmak istediğiniz kurs seçilerek en sağdaki kayıt ol sekmesi tıklanır .</a:t>
            </a:r>
          </a:p>
          <a:p>
            <a:pPr algn="l"/>
            <a:r>
              <a:rPr lang="tr-TR" dirty="0">
                <a:latin typeface="Calibri" panose="020F0502020204030204" pitchFamily="34" charset="0"/>
              </a:rPr>
              <a:t> </a:t>
            </a:r>
            <a:r>
              <a:rPr lang="tr-TR" dirty="0" smtClean="0">
                <a:latin typeface="Calibri" panose="020F0502020204030204" pitchFamily="34" charset="0"/>
              </a:rPr>
              <a:t>  Bu şekilde o kursa  çevrim içi kayıt sağlanmış olur.</a:t>
            </a:r>
          </a:p>
          <a:p>
            <a:pPr algn="l"/>
            <a:endParaRPr lang="tr-TR" dirty="0"/>
          </a:p>
        </p:txBody>
      </p:sp>
      <p:pic>
        <p:nvPicPr>
          <p:cNvPr id="3" name="Resim 2"/>
          <p:cNvPicPr/>
          <p:nvPr/>
        </p:nvPicPr>
        <p:blipFill>
          <a:blip r:embed="rId2"/>
          <a:stretch>
            <a:fillRect/>
          </a:stretch>
        </p:blipFill>
        <p:spPr>
          <a:xfrm>
            <a:off x="546100" y="2867025"/>
            <a:ext cx="9982200" cy="2362200"/>
          </a:xfrm>
          <a:prstGeom prst="rect">
            <a:avLst/>
          </a:prstGeom>
        </p:spPr>
        <p:style>
          <a:lnRef idx="2">
            <a:schemeClr val="dk1">
              <a:shade val="50000"/>
            </a:schemeClr>
          </a:lnRef>
          <a:fillRef idx="1">
            <a:schemeClr val="dk1"/>
          </a:fillRef>
          <a:effectRef idx="0">
            <a:schemeClr val="dk1"/>
          </a:effectRef>
          <a:fontRef idx="minor">
            <a:schemeClr val="lt1"/>
          </a:fontRef>
        </p:style>
      </p:pic>
      <p:sp>
        <p:nvSpPr>
          <p:cNvPr id="4" name="Dikdörtgen 3"/>
          <p:cNvSpPr/>
          <p:nvPr/>
        </p:nvSpPr>
        <p:spPr>
          <a:xfrm>
            <a:off x="9766300" y="2867025"/>
            <a:ext cx="7366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5" name="object 2"/>
          <p:cNvPicPr/>
          <p:nvPr/>
        </p:nvPicPr>
        <p:blipFill>
          <a:blip r:embed="rId3" cstate="print"/>
          <a:stretch>
            <a:fillRect/>
          </a:stretch>
        </p:blipFill>
        <p:spPr>
          <a:xfrm>
            <a:off x="9309100" y="183475"/>
            <a:ext cx="1266825" cy="599897"/>
          </a:xfrm>
          <a:prstGeom prst="rect">
            <a:avLst/>
          </a:prstGeom>
        </p:spPr>
      </p:pic>
    </p:spTree>
    <p:extLst>
      <p:ext uri="{BB962C8B-B14F-4D97-AF65-F5344CB8AC3E}">
        <p14:creationId xmlns:p14="http://schemas.microsoft.com/office/powerpoint/2010/main" val="416519324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536700" y="504825"/>
            <a:ext cx="8686800" cy="923330"/>
          </a:xfrm>
          <a:prstGeom prst="rect">
            <a:avLst/>
          </a:prstGeom>
        </p:spPr>
        <p:txBody>
          <a:bodyPr wrap="square">
            <a:spAutoFit/>
          </a:bodyPr>
          <a:lstStyle/>
          <a:p>
            <a:pPr algn="l"/>
            <a:r>
              <a:rPr lang="tr-TR" b="1" i="0" u="none" strike="noStrike" baseline="0" dirty="0" smtClean="0">
                <a:latin typeface="Calibri-Bold"/>
              </a:rPr>
              <a:t>Kayıt Ol </a:t>
            </a:r>
            <a:r>
              <a:rPr lang="tr-TR" b="0" i="0" u="none" strike="noStrike" baseline="0" dirty="0" smtClean="0">
                <a:latin typeface="Calibri" panose="020F0502020204030204" pitchFamily="34" charset="0"/>
              </a:rPr>
              <a:t>butonuna tıklanır. Açılan ekranda kursun özet bilgileri</a:t>
            </a:r>
            <a:r>
              <a:rPr lang="tr-TR" b="0" i="0" u="none" strike="noStrike" dirty="0" smtClean="0">
                <a:latin typeface="Calibri" panose="020F0502020204030204" pitchFamily="34" charset="0"/>
              </a:rPr>
              <a:t> </a:t>
            </a:r>
            <a:r>
              <a:rPr lang="tr-TR" b="0" i="0" u="none" strike="noStrike" baseline="0" dirty="0" smtClean="0">
                <a:latin typeface="Calibri" panose="020F0502020204030204" pitchFamily="34" charset="0"/>
              </a:rPr>
              <a:t>görüntülenir. </a:t>
            </a:r>
          </a:p>
          <a:p>
            <a:pPr algn="l"/>
            <a:r>
              <a:rPr lang="tr-TR" dirty="0">
                <a:solidFill>
                  <a:srgbClr val="FF0000"/>
                </a:solidFill>
                <a:latin typeface="Calibri" panose="020F0502020204030204" pitchFamily="34" charset="0"/>
              </a:rPr>
              <a:t> </a:t>
            </a:r>
            <a:r>
              <a:rPr lang="tr-TR" dirty="0" smtClean="0">
                <a:solidFill>
                  <a:srgbClr val="FF0000"/>
                </a:solidFill>
              </a:rPr>
              <a:t>Sayfanın </a:t>
            </a:r>
            <a:r>
              <a:rPr lang="tr-TR" dirty="0">
                <a:solidFill>
                  <a:srgbClr val="FF0000"/>
                </a:solidFill>
              </a:rPr>
              <a:t>sonunda yer alan açıklama okunarak ilgili kutucuk işaretlenir</a:t>
            </a:r>
            <a:r>
              <a:rPr lang="tr-TR" b="0" i="0" u="none" strike="noStrike" baseline="0" dirty="0" smtClean="0">
                <a:latin typeface="Calibri" panose="020F0502020204030204" pitchFamily="34" charset="0"/>
              </a:rPr>
              <a:t>.</a:t>
            </a:r>
            <a:r>
              <a:rPr lang="tr-TR" b="1" dirty="0"/>
              <a:t> </a:t>
            </a:r>
            <a:endParaRPr lang="tr-TR" b="1" dirty="0" smtClean="0"/>
          </a:p>
          <a:p>
            <a:pPr algn="l"/>
            <a:r>
              <a:rPr lang="tr-TR" b="1" dirty="0" smtClean="0"/>
              <a:t>KAYDET </a:t>
            </a:r>
            <a:r>
              <a:rPr lang="tr-TR" dirty="0"/>
              <a:t>butonu tıklanarak kayıt işlemi tamamlanır</a:t>
            </a:r>
          </a:p>
        </p:txBody>
      </p:sp>
      <p:pic>
        <p:nvPicPr>
          <p:cNvPr id="3" name="object 2"/>
          <p:cNvPicPr/>
          <p:nvPr/>
        </p:nvPicPr>
        <p:blipFill>
          <a:blip r:embed="rId2" cstate="print"/>
          <a:stretch>
            <a:fillRect/>
          </a:stretch>
        </p:blipFill>
        <p:spPr>
          <a:xfrm>
            <a:off x="9309100" y="183475"/>
            <a:ext cx="1266825" cy="599897"/>
          </a:xfrm>
          <a:prstGeom prst="rect">
            <a:avLst/>
          </a:prstGeom>
        </p:spPr>
      </p:pic>
      <p:pic>
        <p:nvPicPr>
          <p:cNvPr id="4" name="Resim 3"/>
          <p:cNvPicPr/>
          <p:nvPr/>
        </p:nvPicPr>
        <p:blipFill>
          <a:blip r:embed="rId3">
            <a:extLst>
              <a:ext uri="{28A0092B-C50C-407E-A947-70E740481C1C}">
                <a14:useLocalDpi xmlns:a14="http://schemas.microsoft.com/office/drawing/2010/main" val="0"/>
              </a:ext>
            </a:extLst>
          </a:blip>
          <a:srcRect/>
          <a:stretch>
            <a:fillRect/>
          </a:stretch>
        </p:blipFill>
        <p:spPr bwMode="auto">
          <a:xfrm>
            <a:off x="2527300" y="1465579"/>
            <a:ext cx="5867400" cy="5059045"/>
          </a:xfrm>
          <a:prstGeom prst="rect">
            <a:avLst/>
          </a:prstGeom>
          <a:noFill/>
          <a:ln>
            <a:noFill/>
          </a:ln>
        </p:spPr>
      </p:pic>
    </p:spTree>
    <p:extLst>
      <p:ext uri="{BB962C8B-B14F-4D97-AF65-F5344CB8AC3E}">
        <p14:creationId xmlns:p14="http://schemas.microsoft.com/office/powerpoint/2010/main" val="210328751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p:nvPr/>
        </p:nvPicPr>
        <p:blipFill>
          <a:blip r:embed="rId2">
            <a:extLst>
              <a:ext uri="{28A0092B-C50C-407E-A947-70E740481C1C}">
                <a14:useLocalDpi xmlns:a14="http://schemas.microsoft.com/office/drawing/2010/main" val="0"/>
              </a:ext>
            </a:extLst>
          </a:blip>
          <a:srcRect/>
          <a:stretch>
            <a:fillRect/>
          </a:stretch>
        </p:blipFill>
        <p:spPr bwMode="auto">
          <a:xfrm>
            <a:off x="4051300" y="1114425"/>
            <a:ext cx="6248400" cy="4953000"/>
          </a:xfrm>
          <a:prstGeom prst="rect">
            <a:avLst/>
          </a:prstGeom>
          <a:noFill/>
          <a:ln>
            <a:noFill/>
          </a:ln>
        </p:spPr>
      </p:pic>
      <p:sp>
        <p:nvSpPr>
          <p:cNvPr id="3" name="Dikdörtgen 2"/>
          <p:cNvSpPr/>
          <p:nvPr/>
        </p:nvSpPr>
        <p:spPr>
          <a:xfrm>
            <a:off x="469900" y="1190625"/>
            <a:ext cx="3581400" cy="4524315"/>
          </a:xfrm>
          <a:prstGeom prst="rect">
            <a:avLst/>
          </a:prstGeom>
        </p:spPr>
        <p:txBody>
          <a:bodyPr wrap="square">
            <a:spAutoFit/>
          </a:bodyPr>
          <a:lstStyle/>
          <a:p>
            <a:pPr algn="l"/>
            <a:r>
              <a:rPr lang="tr-TR" b="0" i="0" u="none" strike="noStrike" baseline="0" dirty="0" smtClean="0">
                <a:latin typeface="Calibri" panose="020F0502020204030204" pitchFamily="34" charset="0"/>
              </a:rPr>
              <a:t>iii. </a:t>
            </a:r>
            <a:r>
              <a:rPr lang="tr-TR" b="1" i="0" u="none" strike="noStrike" baseline="0" dirty="0" smtClean="0">
                <a:latin typeface="Calibri-Bold"/>
              </a:rPr>
              <a:t>Kayıt Ol </a:t>
            </a:r>
            <a:r>
              <a:rPr lang="tr-TR" b="0" i="0" u="none" strike="noStrike" baseline="0" dirty="0" smtClean="0">
                <a:latin typeface="Calibri" panose="020F0502020204030204" pitchFamily="34" charset="0"/>
              </a:rPr>
              <a:t>butonuna tıklanır. Açılan ekranda kursun özet bilgileri</a:t>
            </a:r>
          </a:p>
          <a:p>
            <a:pPr algn="l"/>
            <a:r>
              <a:rPr lang="tr-TR" b="0" i="0" u="none" strike="noStrike" baseline="0" dirty="0" smtClean="0">
                <a:latin typeface="Calibri" panose="020F0502020204030204" pitchFamily="34" charset="0"/>
              </a:rPr>
              <a:t>görüntülenir. En üst satırda “</a:t>
            </a:r>
            <a:r>
              <a:rPr lang="tr-TR" b="1" i="0" u="none" strike="noStrike" baseline="0" dirty="0" smtClean="0">
                <a:latin typeface="Calibri-Bold"/>
              </a:rPr>
              <a:t>Aile Bireyleri İçin Başvuru Yap” </a:t>
            </a:r>
            <a:r>
              <a:rPr lang="tr-TR" b="0" i="0" u="none" strike="noStrike" baseline="0" dirty="0" smtClean="0">
                <a:latin typeface="Calibri" panose="020F0502020204030204" pitchFamily="34" charset="0"/>
              </a:rPr>
              <a:t>seçeneği</a:t>
            </a:r>
          </a:p>
          <a:p>
            <a:pPr algn="l"/>
            <a:r>
              <a:rPr lang="tr-TR" b="0" i="0" u="none" strike="noStrike" baseline="0" dirty="0" smtClean="0">
                <a:latin typeface="Calibri" panose="020F0502020204030204" pitchFamily="34" charset="0"/>
              </a:rPr>
              <a:t>işaretlenir. (Bu seçenek işaretlenmezse kişi kendi adına kayıt yaptırır).</a:t>
            </a:r>
          </a:p>
          <a:p>
            <a:pPr algn="l"/>
            <a:r>
              <a:rPr lang="tr-TR" b="0" i="0" u="none" strike="noStrike" baseline="0" dirty="0" smtClean="0">
                <a:latin typeface="Calibri" panose="020F0502020204030204" pitchFamily="34" charset="0"/>
              </a:rPr>
              <a:t>iv. Yan tarafta bulunan açılır kutuda yasal temsilcisi olunan 18 yaş altındaki</a:t>
            </a:r>
          </a:p>
          <a:p>
            <a:pPr algn="l"/>
            <a:r>
              <a:rPr lang="tr-TR" b="0" i="0" u="none" strike="noStrike" baseline="0" dirty="0" smtClean="0">
                <a:latin typeface="Calibri" panose="020F0502020204030204" pitchFamily="34" charset="0"/>
              </a:rPr>
              <a:t>çocuklar listelenir. Kaydı yapılacak olan çocuğun adı seçilir.</a:t>
            </a:r>
          </a:p>
          <a:p>
            <a:pPr algn="l"/>
            <a:r>
              <a:rPr lang="tr-TR" b="0" i="0" u="none" strike="noStrike" baseline="0" dirty="0" smtClean="0">
                <a:latin typeface="Calibri" panose="020F0502020204030204" pitchFamily="34" charset="0"/>
              </a:rPr>
              <a:t>v. Sayfanın sonunda yer alan açıklama okunarak ilgili kutucuk işaretlenir</a:t>
            </a:r>
            <a:endParaRPr lang="tr-TR" dirty="0"/>
          </a:p>
        </p:txBody>
      </p:sp>
      <p:sp>
        <p:nvSpPr>
          <p:cNvPr id="4" name="Dikdörtgen 3"/>
          <p:cNvSpPr/>
          <p:nvPr/>
        </p:nvSpPr>
        <p:spPr>
          <a:xfrm>
            <a:off x="927100" y="352425"/>
            <a:ext cx="9080500" cy="369332"/>
          </a:xfrm>
          <a:prstGeom prst="rect">
            <a:avLst/>
          </a:prstGeom>
        </p:spPr>
        <p:txBody>
          <a:bodyPr wrap="square">
            <a:spAutoFit/>
          </a:bodyPr>
          <a:lstStyle/>
          <a:p>
            <a:pPr algn="l"/>
            <a:r>
              <a:rPr lang="tr-TR" b="0" i="0" u="none" strike="noStrike" baseline="0" dirty="0" smtClean="0">
                <a:latin typeface="Calibri" panose="020F0502020204030204" pitchFamily="34" charset="0"/>
              </a:rPr>
              <a:t>EDEVLET</a:t>
            </a:r>
            <a:r>
              <a:rPr lang="tr-TR" b="0" i="0" u="none" strike="noStrike" dirty="0" smtClean="0">
                <a:latin typeface="Calibri" panose="020F0502020204030204" pitchFamily="34" charset="0"/>
              </a:rPr>
              <a:t> ŞİFRESİ </a:t>
            </a:r>
            <a:r>
              <a:rPr lang="tr-TR" dirty="0" smtClean="0">
                <a:latin typeface="Calibri" panose="020F0502020204030204" pitchFamily="34" charset="0"/>
              </a:rPr>
              <a:t>OLMAYAN YAŞI 18 DEN KÜÇÜK BİREYLER İÇİN BAŞVURU BASAMAKLARI</a:t>
            </a:r>
            <a:endParaRPr lang="tr-TR" dirty="0"/>
          </a:p>
        </p:txBody>
      </p:sp>
      <p:pic>
        <p:nvPicPr>
          <p:cNvPr id="5" name="object 2"/>
          <p:cNvPicPr/>
          <p:nvPr/>
        </p:nvPicPr>
        <p:blipFill>
          <a:blip r:embed="rId3" cstate="print"/>
          <a:stretch>
            <a:fillRect/>
          </a:stretch>
        </p:blipFill>
        <p:spPr>
          <a:xfrm>
            <a:off x="9309100" y="183475"/>
            <a:ext cx="1266825" cy="599897"/>
          </a:xfrm>
          <a:prstGeom prst="rect">
            <a:avLst/>
          </a:prstGeom>
        </p:spPr>
      </p:pic>
    </p:spTree>
    <p:extLst>
      <p:ext uri="{BB962C8B-B14F-4D97-AF65-F5344CB8AC3E}">
        <p14:creationId xmlns:p14="http://schemas.microsoft.com/office/powerpoint/2010/main" val="11184645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162049" y="3294253"/>
            <a:ext cx="8629650" cy="838200"/>
          </a:xfrm>
          <a:custGeom>
            <a:avLst/>
            <a:gdLst/>
            <a:ahLst/>
            <a:cxnLst/>
            <a:rect l="l" t="t" r="r" b="b"/>
            <a:pathLst>
              <a:path w="8629650" h="838200">
                <a:moveTo>
                  <a:pt x="8545576" y="0"/>
                </a:moveTo>
                <a:lnTo>
                  <a:pt x="83870" y="0"/>
                </a:lnTo>
                <a:lnTo>
                  <a:pt x="50825" y="6731"/>
                </a:lnTo>
                <a:lnTo>
                  <a:pt x="24206" y="24765"/>
                </a:lnTo>
                <a:lnTo>
                  <a:pt x="6451" y="51308"/>
                </a:lnTo>
                <a:lnTo>
                  <a:pt x="0" y="83566"/>
                </a:lnTo>
                <a:lnTo>
                  <a:pt x="0" y="754380"/>
                </a:lnTo>
                <a:lnTo>
                  <a:pt x="6451" y="786638"/>
                </a:lnTo>
                <a:lnTo>
                  <a:pt x="24206" y="813181"/>
                </a:lnTo>
                <a:lnTo>
                  <a:pt x="50825" y="831215"/>
                </a:lnTo>
                <a:lnTo>
                  <a:pt x="83870" y="837819"/>
                </a:lnTo>
                <a:lnTo>
                  <a:pt x="8545576" y="837819"/>
                </a:lnTo>
                <a:lnTo>
                  <a:pt x="8577961" y="831215"/>
                </a:lnTo>
                <a:lnTo>
                  <a:pt x="8604631" y="813181"/>
                </a:lnTo>
                <a:lnTo>
                  <a:pt x="8622665" y="786638"/>
                </a:lnTo>
                <a:lnTo>
                  <a:pt x="8629396" y="754380"/>
                </a:lnTo>
                <a:lnTo>
                  <a:pt x="8629396" y="83566"/>
                </a:lnTo>
                <a:lnTo>
                  <a:pt x="8622665" y="51308"/>
                </a:lnTo>
                <a:lnTo>
                  <a:pt x="8604631" y="24765"/>
                </a:lnTo>
                <a:lnTo>
                  <a:pt x="8577961" y="6731"/>
                </a:lnTo>
                <a:lnTo>
                  <a:pt x="8545576" y="0"/>
                </a:lnTo>
                <a:close/>
              </a:path>
            </a:pathLst>
          </a:custGeom>
          <a:solidFill>
            <a:srgbClr val="A4C148"/>
          </a:solidFill>
        </p:spPr>
        <p:txBody>
          <a:bodyPr wrap="square" lIns="0" tIns="0" rIns="0" bIns="0" rtlCol="0"/>
          <a:lstStyle/>
          <a:p>
            <a:endParaRPr/>
          </a:p>
        </p:txBody>
      </p:sp>
      <p:sp>
        <p:nvSpPr>
          <p:cNvPr id="3" name="object 3"/>
          <p:cNvSpPr txBox="1">
            <a:spLocks noGrp="1"/>
          </p:cNvSpPr>
          <p:nvPr>
            <p:ph type="title"/>
          </p:nvPr>
        </p:nvSpPr>
        <p:spPr>
          <a:xfrm>
            <a:off x="2222500" y="360476"/>
            <a:ext cx="4703445" cy="506095"/>
          </a:xfrm>
          <a:prstGeom prst="rect">
            <a:avLst/>
          </a:prstGeom>
        </p:spPr>
        <p:txBody>
          <a:bodyPr vert="horz" wrap="square" lIns="0" tIns="12700" rIns="0" bIns="0" rtlCol="0">
            <a:spAutoFit/>
          </a:bodyPr>
          <a:lstStyle/>
          <a:p>
            <a:pPr marL="12700">
              <a:lnSpc>
                <a:spcPct val="100000"/>
              </a:lnSpc>
              <a:spcBef>
                <a:spcPts val="100"/>
              </a:spcBef>
            </a:pPr>
            <a:r>
              <a:rPr sz="3150" b="1" spc="204" dirty="0">
                <a:latin typeface="Cambria"/>
                <a:cs typeface="Cambria"/>
              </a:rPr>
              <a:t>Yapılan</a:t>
            </a:r>
            <a:r>
              <a:rPr sz="3150" b="1" spc="345" dirty="0">
                <a:latin typeface="Cambria"/>
                <a:cs typeface="Cambria"/>
              </a:rPr>
              <a:t> </a:t>
            </a:r>
            <a:r>
              <a:rPr sz="3150" b="1" spc="215" dirty="0">
                <a:latin typeface="Cambria"/>
                <a:cs typeface="Cambria"/>
              </a:rPr>
              <a:t>Düzenlemeler</a:t>
            </a:r>
            <a:endParaRPr sz="3150" dirty="0">
              <a:latin typeface="Cambria"/>
              <a:cs typeface="Cambria"/>
            </a:endParaRPr>
          </a:p>
        </p:txBody>
      </p:sp>
      <p:sp>
        <p:nvSpPr>
          <p:cNvPr id="4" name="object 4"/>
          <p:cNvSpPr/>
          <p:nvPr/>
        </p:nvSpPr>
        <p:spPr>
          <a:xfrm>
            <a:off x="1030286" y="875703"/>
            <a:ext cx="8629650" cy="847725"/>
          </a:xfrm>
          <a:custGeom>
            <a:avLst/>
            <a:gdLst/>
            <a:ahLst/>
            <a:cxnLst/>
            <a:rect l="l" t="t" r="r" b="b"/>
            <a:pathLst>
              <a:path w="8629650" h="847725">
                <a:moveTo>
                  <a:pt x="8545576" y="0"/>
                </a:moveTo>
                <a:lnTo>
                  <a:pt x="83870" y="0"/>
                </a:lnTo>
                <a:lnTo>
                  <a:pt x="50825" y="6731"/>
                </a:lnTo>
                <a:lnTo>
                  <a:pt x="24206" y="25019"/>
                </a:lnTo>
                <a:lnTo>
                  <a:pt x="6451" y="51815"/>
                </a:lnTo>
                <a:lnTo>
                  <a:pt x="0" y="84454"/>
                </a:lnTo>
                <a:lnTo>
                  <a:pt x="0" y="762888"/>
                </a:lnTo>
                <a:lnTo>
                  <a:pt x="6451" y="795527"/>
                </a:lnTo>
                <a:lnTo>
                  <a:pt x="24206" y="822451"/>
                </a:lnTo>
                <a:lnTo>
                  <a:pt x="50825" y="840613"/>
                </a:lnTo>
                <a:lnTo>
                  <a:pt x="83870" y="847344"/>
                </a:lnTo>
                <a:lnTo>
                  <a:pt x="8545576" y="847344"/>
                </a:lnTo>
                <a:lnTo>
                  <a:pt x="8577961" y="840613"/>
                </a:lnTo>
                <a:lnTo>
                  <a:pt x="8604631" y="822451"/>
                </a:lnTo>
                <a:lnTo>
                  <a:pt x="8622665" y="795527"/>
                </a:lnTo>
                <a:lnTo>
                  <a:pt x="8629396" y="762888"/>
                </a:lnTo>
                <a:lnTo>
                  <a:pt x="8629396" y="84454"/>
                </a:lnTo>
                <a:lnTo>
                  <a:pt x="8622665" y="51815"/>
                </a:lnTo>
                <a:lnTo>
                  <a:pt x="8604631" y="25019"/>
                </a:lnTo>
                <a:lnTo>
                  <a:pt x="8577961" y="6731"/>
                </a:lnTo>
                <a:lnTo>
                  <a:pt x="8545576" y="0"/>
                </a:lnTo>
                <a:close/>
              </a:path>
            </a:pathLst>
          </a:custGeom>
          <a:solidFill>
            <a:srgbClr val="7BC961"/>
          </a:solidFill>
        </p:spPr>
        <p:txBody>
          <a:bodyPr wrap="square" lIns="0" tIns="0" rIns="0" bIns="0" rtlCol="0"/>
          <a:lstStyle/>
          <a:p>
            <a:endParaRPr/>
          </a:p>
        </p:txBody>
      </p:sp>
      <p:sp>
        <p:nvSpPr>
          <p:cNvPr id="5" name="object 5"/>
          <p:cNvSpPr/>
          <p:nvPr/>
        </p:nvSpPr>
        <p:spPr>
          <a:xfrm>
            <a:off x="1162049" y="2089740"/>
            <a:ext cx="8629650" cy="838200"/>
          </a:xfrm>
          <a:custGeom>
            <a:avLst/>
            <a:gdLst/>
            <a:ahLst/>
            <a:cxnLst/>
            <a:rect l="l" t="t" r="r" b="b"/>
            <a:pathLst>
              <a:path w="8629650" h="838200">
                <a:moveTo>
                  <a:pt x="8545576" y="0"/>
                </a:moveTo>
                <a:lnTo>
                  <a:pt x="83870" y="0"/>
                </a:lnTo>
                <a:lnTo>
                  <a:pt x="50825" y="6603"/>
                </a:lnTo>
                <a:lnTo>
                  <a:pt x="24206" y="24637"/>
                </a:lnTo>
                <a:lnTo>
                  <a:pt x="6451" y="51180"/>
                </a:lnTo>
                <a:lnTo>
                  <a:pt x="0" y="83438"/>
                </a:lnTo>
                <a:lnTo>
                  <a:pt x="0" y="754379"/>
                </a:lnTo>
                <a:lnTo>
                  <a:pt x="6451" y="786511"/>
                </a:lnTo>
                <a:lnTo>
                  <a:pt x="24206" y="813180"/>
                </a:lnTo>
                <a:lnTo>
                  <a:pt x="50825" y="831214"/>
                </a:lnTo>
                <a:lnTo>
                  <a:pt x="83870" y="837818"/>
                </a:lnTo>
                <a:lnTo>
                  <a:pt x="8545576" y="837818"/>
                </a:lnTo>
                <a:lnTo>
                  <a:pt x="8577961" y="831214"/>
                </a:lnTo>
                <a:lnTo>
                  <a:pt x="8604631" y="813180"/>
                </a:lnTo>
                <a:lnTo>
                  <a:pt x="8622665" y="786511"/>
                </a:lnTo>
                <a:lnTo>
                  <a:pt x="8629396" y="754379"/>
                </a:lnTo>
                <a:lnTo>
                  <a:pt x="8629396" y="83438"/>
                </a:lnTo>
                <a:lnTo>
                  <a:pt x="8622665" y="51180"/>
                </a:lnTo>
                <a:lnTo>
                  <a:pt x="8604631" y="24637"/>
                </a:lnTo>
                <a:lnTo>
                  <a:pt x="8577961" y="6603"/>
                </a:lnTo>
                <a:lnTo>
                  <a:pt x="8545576" y="0"/>
                </a:lnTo>
                <a:close/>
              </a:path>
            </a:pathLst>
          </a:custGeom>
          <a:solidFill>
            <a:srgbClr val="8EC555"/>
          </a:solidFill>
        </p:spPr>
        <p:txBody>
          <a:bodyPr wrap="square" lIns="0" tIns="0" rIns="0" bIns="0" rtlCol="0"/>
          <a:lstStyle/>
          <a:p>
            <a:endParaRPr/>
          </a:p>
        </p:txBody>
      </p:sp>
      <p:sp>
        <p:nvSpPr>
          <p:cNvPr id="6" name="object 6"/>
          <p:cNvSpPr txBox="1"/>
          <p:nvPr/>
        </p:nvSpPr>
        <p:spPr>
          <a:xfrm>
            <a:off x="1162049" y="932891"/>
            <a:ext cx="8280400" cy="2903220"/>
          </a:xfrm>
          <a:prstGeom prst="rect">
            <a:avLst/>
          </a:prstGeom>
        </p:spPr>
        <p:txBody>
          <a:bodyPr vert="horz" wrap="square" lIns="0" tIns="1270" rIns="0" bIns="0" rtlCol="0">
            <a:spAutoFit/>
          </a:bodyPr>
          <a:lstStyle/>
          <a:p>
            <a:pPr marL="12700" marR="119380" indent="600710">
              <a:lnSpc>
                <a:spcPct val="104299"/>
              </a:lnSpc>
              <a:spcBef>
                <a:spcPts val="10"/>
              </a:spcBef>
            </a:pPr>
            <a:r>
              <a:rPr sz="1800" b="1" dirty="0">
                <a:latin typeface="Tahoma"/>
                <a:cs typeface="Tahoma"/>
              </a:rPr>
              <a:t>Bir</a:t>
            </a:r>
            <a:r>
              <a:rPr sz="1800" b="1" spc="-114" dirty="0">
                <a:latin typeface="Tahoma"/>
                <a:cs typeface="Tahoma"/>
              </a:rPr>
              <a:t> </a:t>
            </a:r>
            <a:r>
              <a:rPr sz="1800" b="1" dirty="0">
                <a:latin typeface="Tahoma"/>
                <a:cs typeface="Tahoma"/>
              </a:rPr>
              <a:t>önceki</a:t>
            </a:r>
            <a:r>
              <a:rPr sz="1800" b="1" spc="-114" dirty="0">
                <a:latin typeface="Tahoma"/>
                <a:cs typeface="Tahoma"/>
              </a:rPr>
              <a:t> </a:t>
            </a:r>
            <a:r>
              <a:rPr sz="1800" b="1" spc="-30" dirty="0">
                <a:latin typeface="Tahoma"/>
                <a:cs typeface="Tahoma"/>
              </a:rPr>
              <a:t>yılın</a:t>
            </a:r>
            <a:r>
              <a:rPr sz="1800" b="1" spc="-55" dirty="0">
                <a:latin typeface="Tahoma"/>
                <a:cs typeface="Tahoma"/>
              </a:rPr>
              <a:t> </a:t>
            </a:r>
            <a:r>
              <a:rPr sz="1800" b="1" spc="-35" dirty="0">
                <a:latin typeface="Tahoma"/>
                <a:cs typeface="Tahoma"/>
              </a:rPr>
              <a:t>verileri</a:t>
            </a:r>
            <a:r>
              <a:rPr sz="1800" b="1" spc="-125" dirty="0">
                <a:latin typeface="Tahoma"/>
                <a:cs typeface="Tahoma"/>
              </a:rPr>
              <a:t> </a:t>
            </a:r>
            <a:r>
              <a:rPr sz="1800" b="1" dirty="0">
                <a:latin typeface="Tahoma"/>
                <a:cs typeface="Tahoma"/>
              </a:rPr>
              <a:t>ve</a:t>
            </a:r>
            <a:r>
              <a:rPr sz="1800" b="1" spc="-65" dirty="0">
                <a:latin typeface="Tahoma"/>
                <a:cs typeface="Tahoma"/>
              </a:rPr>
              <a:t> </a:t>
            </a:r>
            <a:r>
              <a:rPr sz="1800" b="1" dirty="0">
                <a:latin typeface="Tahoma"/>
                <a:cs typeface="Tahoma"/>
              </a:rPr>
              <a:t>tahsis</a:t>
            </a:r>
            <a:r>
              <a:rPr sz="1800" b="1" spc="-65" dirty="0">
                <a:latin typeface="Tahoma"/>
                <a:cs typeface="Tahoma"/>
              </a:rPr>
              <a:t> </a:t>
            </a:r>
            <a:r>
              <a:rPr sz="1800" b="1" spc="-10" dirty="0">
                <a:latin typeface="Tahoma"/>
                <a:cs typeface="Tahoma"/>
              </a:rPr>
              <a:t>edilen</a:t>
            </a:r>
            <a:r>
              <a:rPr sz="1800" b="1" spc="-130" dirty="0">
                <a:latin typeface="Tahoma"/>
                <a:cs typeface="Tahoma"/>
              </a:rPr>
              <a:t> </a:t>
            </a:r>
            <a:r>
              <a:rPr sz="1800" b="1" dirty="0">
                <a:latin typeface="Tahoma"/>
                <a:cs typeface="Tahoma"/>
              </a:rPr>
              <a:t>saat</a:t>
            </a:r>
            <a:r>
              <a:rPr sz="1800" b="1" spc="-80" dirty="0">
                <a:latin typeface="Tahoma"/>
                <a:cs typeface="Tahoma"/>
              </a:rPr>
              <a:t> </a:t>
            </a:r>
            <a:r>
              <a:rPr sz="1800" b="1" dirty="0">
                <a:latin typeface="Tahoma"/>
                <a:cs typeface="Tahoma"/>
              </a:rPr>
              <a:t>vizesi</a:t>
            </a:r>
            <a:r>
              <a:rPr sz="1800" b="1" spc="-60" dirty="0">
                <a:latin typeface="Tahoma"/>
                <a:cs typeface="Tahoma"/>
              </a:rPr>
              <a:t> </a:t>
            </a:r>
            <a:r>
              <a:rPr sz="1800" b="1" spc="-10" dirty="0">
                <a:latin typeface="Tahoma"/>
                <a:cs typeface="Tahoma"/>
              </a:rPr>
              <a:t>değerlendirilerek </a:t>
            </a:r>
            <a:r>
              <a:rPr sz="1800" b="1" spc="-25" dirty="0">
                <a:latin typeface="Tahoma"/>
                <a:cs typeface="Tahoma"/>
              </a:rPr>
              <a:t>uygulanması</a:t>
            </a:r>
            <a:r>
              <a:rPr sz="1800" b="1" spc="-100" dirty="0">
                <a:latin typeface="Tahoma"/>
                <a:cs typeface="Tahoma"/>
              </a:rPr>
              <a:t> </a:t>
            </a:r>
            <a:r>
              <a:rPr sz="1800" b="1" spc="-10" dirty="0">
                <a:latin typeface="Tahoma"/>
                <a:cs typeface="Tahoma"/>
              </a:rPr>
              <a:t>gereken</a:t>
            </a:r>
            <a:r>
              <a:rPr sz="1800" b="1" spc="-35" dirty="0">
                <a:latin typeface="Tahoma"/>
                <a:cs typeface="Tahoma"/>
              </a:rPr>
              <a:t> </a:t>
            </a:r>
            <a:r>
              <a:rPr sz="1800" b="1" spc="-25" dirty="0">
                <a:latin typeface="Tahoma"/>
                <a:cs typeface="Tahoma"/>
              </a:rPr>
              <a:t>toplam</a:t>
            </a:r>
            <a:r>
              <a:rPr sz="1800" b="1" spc="-105" dirty="0">
                <a:latin typeface="Tahoma"/>
                <a:cs typeface="Tahoma"/>
              </a:rPr>
              <a:t> </a:t>
            </a:r>
            <a:r>
              <a:rPr sz="1800" b="1" dirty="0">
                <a:latin typeface="Tahoma"/>
                <a:cs typeface="Tahoma"/>
              </a:rPr>
              <a:t>ders</a:t>
            </a:r>
            <a:r>
              <a:rPr sz="1800" b="1" spc="-105" dirty="0">
                <a:latin typeface="Tahoma"/>
                <a:cs typeface="Tahoma"/>
              </a:rPr>
              <a:t> </a:t>
            </a:r>
            <a:r>
              <a:rPr sz="1800" b="1" spc="-10" dirty="0">
                <a:latin typeface="Tahoma"/>
                <a:cs typeface="Tahoma"/>
              </a:rPr>
              <a:t>saati</a:t>
            </a:r>
            <a:r>
              <a:rPr sz="1800" b="1" spc="-75" dirty="0">
                <a:latin typeface="Tahoma"/>
                <a:cs typeface="Tahoma"/>
              </a:rPr>
              <a:t> </a:t>
            </a:r>
            <a:r>
              <a:rPr sz="1800" b="1" spc="-10" dirty="0">
                <a:latin typeface="Tahoma"/>
                <a:cs typeface="Tahoma"/>
              </a:rPr>
              <a:t>belirlenmiştir.</a:t>
            </a:r>
            <a:endParaRPr sz="1800" dirty="0">
              <a:latin typeface="Tahoma"/>
              <a:cs typeface="Tahoma"/>
            </a:endParaRPr>
          </a:p>
          <a:p>
            <a:pPr>
              <a:lnSpc>
                <a:spcPct val="100000"/>
              </a:lnSpc>
            </a:pPr>
            <a:endParaRPr sz="1800" dirty="0">
              <a:latin typeface="Tahoma"/>
              <a:cs typeface="Tahoma"/>
            </a:endParaRPr>
          </a:p>
          <a:p>
            <a:pPr>
              <a:lnSpc>
                <a:spcPct val="100000"/>
              </a:lnSpc>
              <a:spcBef>
                <a:spcPts val="720"/>
              </a:spcBef>
            </a:pPr>
            <a:endParaRPr sz="1800" dirty="0">
              <a:latin typeface="Tahoma"/>
              <a:cs typeface="Tahoma"/>
            </a:endParaRPr>
          </a:p>
          <a:p>
            <a:pPr marL="12700" marR="257175" indent="458470">
              <a:lnSpc>
                <a:spcPct val="102499"/>
              </a:lnSpc>
            </a:pPr>
            <a:r>
              <a:rPr sz="1800" b="1" spc="-20" dirty="0">
                <a:latin typeface="Tahoma"/>
                <a:cs typeface="Tahoma"/>
              </a:rPr>
              <a:t>Belirlenen</a:t>
            </a:r>
            <a:r>
              <a:rPr sz="1800" b="1" spc="-50" dirty="0">
                <a:latin typeface="Tahoma"/>
                <a:cs typeface="Tahoma"/>
              </a:rPr>
              <a:t> </a:t>
            </a:r>
            <a:r>
              <a:rPr sz="1800" b="1" spc="-25" dirty="0">
                <a:latin typeface="Tahoma"/>
                <a:cs typeface="Tahoma"/>
              </a:rPr>
              <a:t>toplam</a:t>
            </a:r>
            <a:r>
              <a:rPr sz="1800" b="1" spc="-60" dirty="0">
                <a:latin typeface="Tahoma"/>
                <a:cs typeface="Tahoma"/>
              </a:rPr>
              <a:t> </a:t>
            </a:r>
            <a:r>
              <a:rPr sz="1800" b="1" dirty="0">
                <a:latin typeface="Tahoma"/>
                <a:cs typeface="Tahoma"/>
              </a:rPr>
              <a:t>ders</a:t>
            </a:r>
            <a:r>
              <a:rPr sz="1800" b="1" spc="-75" dirty="0">
                <a:latin typeface="Tahoma"/>
                <a:cs typeface="Tahoma"/>
              </a:rPr>
              <a:t> </a:t>
            </a:r>
            <a:r>
              <a:rPr sz="1800" b="1" spc="-25" dirty="0">
                <a:latin typeface="Tahoma"/>
                <a:cs typeface="Tahoma"/>
              </a:rPr>
              <a:t>saatinin</a:t>
            </a:r>
            <a:r>
              <a:rPr sz="1800" b="1" spc="-100" dirty="0">
                <a:latin typeface="Tahoma"/>
                <a:cs typeface="Tahoma"/>
              </a:rPr>
              <a:t> </a:t>
            </a:r>
            <a:r>
              <a:rPr sz="1800" b="1" spc="-10" dirty="0">
                <a:latin typeface="Tahoma"/>
                <a:cs typeface="Tahoma"/>
              </a:rPr>
              <a:t>ilçelerin</a:t>
            </a:r>
            <a:r>
              <a:rPr sz="1800" b="1" spc="-40" dirty="0">
                <a:latin typeface="Tahoma"/>
                <a:cs typeface="Tahoma"/>
              </a:rPr>
              <a:t> </a:t>
            </a:r>
            <a:r>
              <a:rPr sz="1800" b="1" spc="-55" dirty="0">
                <a:latin typeface="Tahoma"/>
                <a:cs typeface="Tahoma"/>
              </a:rPr>
              <a:t>Türkiye</a:t>
            </a:r>
            <a:r>
              <a:rPr sz="1800" b="1" spc="-114" dirty="0">
                <a:latin typeface="Tahoma"/>
                <a:cs typeface="Tahoma"/>
              </a:rPr>
              <a:t> </a:t>
            </a:r>
            <a:r>
              <a:rPr sz="1800" b="1" spc="-25" dirty="0">
                <a:latin typeface="Tahoma"/>
                <a:cs typeface="Tahoma"/>
              </a:rPr>
              <a:t>nüfusu</a:t>
            </a:r>
            <a:r>
              <a:rPr sz="1800" b="1" spc="-85" dirty="0">
                <a:latin typeface="Tahoma"/>
                <a:cs typeface="Tahoma"/>
              </a:rPr>
              <a:t> </a:t>
            </a:r>
            <a:r>
              <a:rPr sz="1800" b="1" spc="-10" dirty="0">
                <a:latin typeface="Tahoma"/>
                <a:cs typeface="Tahoma"/>
              </a:rPr>
              <a:t>içerisindeki </a:t>
            </a:r>
            <a:r>
              <a:rPr sz="1800" b="1" spc="-25" dirty="0">
                <a:latin typeface="Tahoma"/>
                <a:cs typeface="Tahoma"/>
              </a:rPr>
              <a:t>oranları</a:t>
            </a:r>
            <a:r>
              <a:rPr sz="1800" b="1" spc="-110" dirty="0">
                <a:latin typeface="Tahoma"/>
                <a:cs typeface="Tahoma"/>
              </a:rPr>
              <a:t> </a:t>
            </a:r>
            <a:r>
              <a:rPr sz="1800" b="1" dirty="0">
                <a:latin typeface="Tahoma"/>
                <a:cs typeface="Tahoma"/>
              </a:rPr>
              <a:t>esas</a:t>
            </a:r>
            <a:r>
              <a:rPr sz="1800" b="1" spc="-35" dirty="0">
                <a:latin typeface="Tahoma"/>
                <a:cs typeface="Tahoma"/>
              </a:rPr>
              <a:t> </a:t>
            </a:r>
            <a:r>
              <a:rPr sz="1800" b="1" spc="-30" dirty="0">
                <a:latin typeface="Tahoma"/>
                <a:cs typeface="Tahoma"/>
              </a:rPr>
              <a:t>alınarak</a:t>
            </a:r>
            <a:r>
              <a:rPr sz="1800" b="1" spc="-135" dirty="0">
                <a:latin typeface="Tahoma"/>
                <a:cs typeface="Tahoma"/>
              </a:rPr>
              <a:t> </a:t>
            </a:r>
            <a:r>
              <a:rPr sz="1800" b="1" dirty="0">
                <a:latin typeface="Tahoma"/>
                <a:cs typeface="Tahoma"/>
              </a:rPr>
              <a:t>her</a:t>
            </a:r>
            <a:r>
              <a:rPr sz="1800" b="1" spc="-75" dirty="0">
                <a:latin typeface="Tahoma"/>
                <a:cs typeface="Tahoma"/>
              </a:rPr>
              <a:t> </a:t>
            </a:r>
            <a:r>
              <a:rPr sz="1800" b="1" dirty="0">
                <a:latin typeface="Tahoma"/>
                <a:cs typeface="Tahoma"/>
              </a:rPr>
              <a:t>ilçenin</a:t>
            </a:r>
            <a:r>
              <a:rPr sz="1800" b="1" spc="-90" dirty="0">
                <a:latin typeface="Tahoma"/>
                <a:cs typeface="Tahoma"/>
              </a:rPr>
              <a:t> </a:t>
            </a:r>
            <a:r>
              <a:rPr sz="1800" b="1" spc="-10" dirty="0">
                <a:latin typeface="Tahoma"/>
                <a:cs typeface="Tahoma"/>
              </a:rPr>
              <a:t>döneme</a:t>
            </a:r>
            <a:r>
              <a:rPr sz="1800" b="1" spc="-120" dirty="0">
                <a:latin typeface="Tahoma"/>
                <a:cs typeface="Tahoma"/>
              </a:rPr>
              <a:t> </a:t>
            </a:r>
            <a:r>
              <a:rPr sz="1800" b="1" spc="-20" dirty="0">
                <a:latin typeface="Tahoma"/>
                <a:cs typeface="Tahoma"/>
              </a:rPr>
              <a:t>ait</a:t>
            </a:r>
            <a:r>
              <a:rPr sz="1800" b="1" spc="-110" dirty="0">
                <a:latin typeface="Tahoma"/>
                <a:cs typeface="Tahoma"/>
              </a:rPr>
              <a:t> </a:t>
            </a:r>
            <a:r>
              <a:rPr sz="1800" b="1" dirty="0">
                <a:latin typeface="Tahoma"/>
                <a:cs typeface="Tahoma"/>
              </a:rPr>
              <a:t>ders</a:t>
            </a:r>
            <a:r>
              <a:rPr sz="1800" b="1" spc="-90" dirty="0">
                <a:latin typeface="Tahoma"/>
                <a:cs typeface="Tahoma"/>
              </a:rPr>
              <a:t> </a:t>
            </a:r>
            <a:r>
              <a:rPr sz="1800" b="1" spc="-20" dirty="0">
                <a:latin typeface="Tahoma"/>
                <a:cs typeface="Tahoma"/>
              </a:rPr>
              <a:t>saati</a:t>
            </a:r>
            <a:r>
              <a:rPr sz="1800" b="1" spc="-80" dirty="0">
                <a:latin typeface="Tahoma"/>
                <a:cs typeface="Tahoma"/>
              </a:rPr>
              <a:t> </a:t>
            </a:r>
            <a:r>
              <a:rPr sz="1800" b="1" spc="-10" dirty="0">
                <a:latin typeface="Tahoma"/>
                <a:cs typeface="Tahoma"/>
              </a:rPr>
              <a:t>süresi hesaplanmıştır.</a:t>
            </a:r>
            <a:endParaRPr sz="1800" dirty="0">
              <a:latin typeface="Tahoma"/>
              <a:cs typeface="Tahoma"/>
            </a:endParaRPr>
          </a:p>
          <a:p>
            <a:pPr>
              <a:lnSpc>
                <a:spcPct val="100000"/>
              </a:lnSpc>
              <a:spcBef>
                <a:spcPts val="5"/>
              </a:spcBef>
            </a:pPr>
            <a:endParaRPr sz="1800" dirty="0">
              <a:latin typeface="Tahoma"/>
              <a:cs typeface="Tahoma"/>
            </a:endParaRPr>
          </a:p>
          <a:p>
            <a:pPr marL="12700" marR="5080" indent="449580">
              <a:lnSpc>
                <a:spcPct val="100800"/>
              </a:lnSpc>
            </a:pPr>
            <a:r>
              <a:rPr sz="1800" b="1" spc="-25" dirty="0">
                <a:latin typeface="Tahoma"/>
                <a:cs typeface="Tahoma"/>
              </a:rPr>
              <a:t>Uygulamaya</a:t>
            </a:r>
            <a:r>
              <a:rPr sz="1800" b="1" spc="-60" dirty="0">
                <a:latin typeface="Tahoma"/>
                <a:cs typeface="Tahoma"/>
              </a:rPr>
              <a:t> </a:t>
            </a:r>
            <a:r>
              <a:rPr sz="1800" b="1" spc="-20" dirty="0">
                <a:latin typeface="Tahoma"/>
                <a:cs typeface="Tahoma"/>
              </a:rPr>
              <a:t>ait</a:t>
            </a:r>
            <a:r>
              <a:rPr sz="1800" b="1" spc="-80" dirty="0">
                <a:latin typeface="Tahoma"/>
                <a:cs typeface="Tahoma"/>
              </a:rPr>
              <a:t> </a:t>
            </a:r>
            <a:r>
              <a:rPr sz="1800" b="1" spc="-25" dirty="0">
                <a:latin typeface="Tahoma"/>
                <a:cs typeface="Tahoma"/>
              </a:rPr>
              <a:t>işlemlerin</a:t>
            </a:r>
            <a:r>
              <a:rPr sz="1800" b="1" spc="-20" dirty="0">
                <a:latin typeface="Tahoma"/>
                <a:cs typeface="Tahoma"/>
              </a:rPr>
              <a:t> </a:t>
            </a:r>
            <a:r>
              <a:rPr sz="1800" b="1" spc="-50" dirty="0">
                <a:latin typeface="Tahoma"/>
                <a:cs typeface="Tahoma"/>
              </a:rPr>
              <a:t>e-</a:t>
            </a:r>
            <a:r>
              <a:rPr sz="1800" b="1" spc="-45" dirty="0">
                <a:latin typeface="Tahoma"/>
                <a:cs typeface="Tahoma"/>
              </a:rPr>
              <a:t>Yaygın</a:t>
            </a:r>
            <a:r>
              <a:rPr sz="1800" b="1" spc="-105" dirty="0">
                <a:latin typeface="Tahoma"/>
                <a:cs typeface="Tahoma"/>
              </a:rPr>
              <a:t> </a:t>
            </a:r>
            <a:r>
              <a:rPr sz="1800" b="1" spc="-10" dirty="0">
                <a:latin typeface="Tahoma"/>
                <a:cs typeface="Tahoma"/>
              </a:rPr>
              <a:t>sistemi</a:t>
            </a:r>
            <a:r>
              <a:rPr sz="1800" b="1" spc="-45" dirty="0">
                <a:latin typeface="Tahoma"/>
                <a:cs typeface="Tahoma"/>
              </a:rPr>
              <a:t> </a:t>
            </a:r>
            <a:r>
              <a:rPr sz="1800" b="1" spc="-20" dirty="0">
                <a:latin typeface="Tahoma"/>
                <a:cs typeface="Tahoma"/>
              </a:rPr>
              <a:t>üzerinden</a:t>
            </a:r>
            <a:r>
              <a:rPr sz="1800" b="1" spc="-100" dirty="0">
                <a:latin typeface="Tahoma"/>
                <a:cs typeface="Tahoma"/>
              </a:rPr>
              <a:t> </a:t>
            </a:r>
            <a:r>
              <a:rPr sz="1800" b="1" spc="-10" dirty="0">
                <a:latin typeface="Tahoma"/>
                <a:cs typeface="Tahoma"/>
              </a:rPr>
              <a:t>yürütülebilmesi </a:t>
            </a:r>
            <a:r>
              <a:rPr sz="1800" b="1" dirty="0">
                <a:latin typeface="Tahoma"/>
                <a:cs typeface="Tahoma"/>
              </a:rPr>
              <a:t>için</a:t>
            </a:r>
            <a:r>
              <a:rPr sz="1800" b="1" spc="-30" dirty="0">
                <a:latin typeface="Tahoma"/>
                <a:cs typeface="Tahoma"/>
              </a:rPr>
              <a:t> </a:t>
            </a:r>
            <a:r>
              <a:rPr sz="1800" b="1" dirty="0">
                <a:latin typeface="Tahoma"/>
                <a:cs typeface="Tahoma"/>
              </a:rPr>
              <a:t>sistem</a:t>
            </a:r>
            <a:r>
              <a:rPr sz="1800" b="1" spc="-65" dirty="0">
                <a:latin typeface="Tahoma"/>
                <a:cs typeface="Tahoma"/>
              </a:rPr>
              <a:t> </a:t>
            </a:r>
            <a:r>
              <a:rPr sz="1800" b="1" spc="-10" dirty="0">
                <a:latin typeface="Tahoma"/>
                <a:cs typeface="Tahoma"/>
              </a:rPr>
              <a:t>üzerinde</a:t>
            </a:r>
            <a:r>
              <a:rPr sz="1800" b="1" spc="-80" dirty="0">
                <a:latin typeface="Tahoma"/>
                <a:cs typeface="Tahoma"/>
              </a:rPr>
              <a:t> </a:t>
            </a:r>
            <a:r>
              <a:rPr sz="1800" b="1" spc="-25" dirty="0">
                <a:latin typeface="Tahoma"/>
                <a:cs typeface="Tahoma"/>
              </a:rPr>
              <a:t>gerekli</a:t>
            </a:r>
            <a:r>
              <a:rPr sz="1800" b="1" spc="-75" dirty="0">
                <a:latin typeface="Tahoma"/>
                <a:cs typeface="Tahoma"/>
              </a:rPr>
              <a:t> </a:t>
            </a:r>
            <a:r>
              <a:rPr sz="1800" b="1" spc="-20" dirty="0">
                <a:latin typeface="Tahoma"/>
                <a:cs typeface="Tahoma"/>
              </a:rPr>
              <a:t>düzenlemeler</a:t>
            </a:r>
            <a:r>
              <a:rPr sz="1800" b="1" spc="-125" dirty="0">
                <a:latin typeface="Tahoma"/>
                <a:cs typeface="Tahoma"/>
              </a:rPr>
              <a:t> </a:t>
            </a:r>
            <a:r>
              <a:rPr sz="1800" b="1" spc="-10" dirty="0">
                <a:latin typeface="Tahoma"/>
                <a:cs typeface="Tahoma"/>
              </a:rPr>
              <a:t>yapılmaktadır.</a:t>
            </a:r>
            <a:endParaRPr sz="1800" dirty="0">
              <a:latin typeface="Tahoma"/>
              <a:cs typeface="Tahoma"/>
            </a:endParaRPr>
          </a:p>
        </p:txBody>
      </p:sp>
      <p:pic>
        <p:nvPicPr>
          <p:cNvPr id="7" name="object 7"/>
          <p:cNvPicPr/>
          <p:nvPr/>
        </p:nvPicPr>
        <p:blipFill>
          <a:blip r:embed="rId2" cstate="print"/>
          <a:stretch>
            <a:fillRect/>
          </a:stretch>
        </p:blipFill>
        <p:spPr>
          <a:xfrm>
            <a:off x="9004300" y="123825"/>
            <a:ext cx="1266825" cy="599897"/>
          </a:xfrm>
          <a:prstGeom prst="rect">
            <a:avLst/>
          </a:prstGeom>
        </p:spPr>
      </p:pic>
      <p:sp>
        <p:nvSpPr>
          <p:cNvPr id="8" name="object 8"/>
          <p:cNvSpPr txBox="1"/>
          <p:nvPr/>
        </p:nvSpPr>
        <p:spPr>
          <a:xfrm>
            <a:off x="10037826" y="6306502"/>
            <a:ext cx="99695" cy="185420"/>
          </a:xfrm>
          <a:prstGeom prst="rect">
            <a:avLst/>
          </a:prstGeom>
        </p:spPr>
        <p:txBody>
          <a:bodyPr vert="horz" wrap="square" lIns="0" tIns="12700" rIns="0" bIns="0" rtlCol="0">
            <a:spAutoFit/>
          </a:bodyPr>
          <a:lstStyle/>
          <a:p>
            <a:pPr marL="12700">
              <a:lnSpc>
                <a:spcPct val="100000"/>
              </a:lnSpc>
              <a:spcBef>
                <a:spcPts val="100"/>
              </a:spcBef>
            </a:pPr>
            <a:r>
              <a:rPr sz="1050" spc="-50" dirty="0">
                <a:solidFill>
                  <a:srgbClr val="FFFFFF"/>
                </a:solidFill>
                <a:latin typeface="Cambria"/>
                <a:cs typeface="Cambria"/>
              </a:rPr>
              <a:t>4</a:t>
            </a:r>
            <a:endParaRPr sz="1050">
              <a:latin typeface="Cambria"/>
              <a:cs typeface="Cambria"/>
            </a:endParaRPr>
          </a:p>
        </p:txBody>
      </p:sp>
      <p:pic>
        <p:nvPicPr>
          <p:cNvPr id="10" name="Resim 9"/>
          <p:cNvPicPr>
            <a:picLocks noChangeAspect="1"/>
          </p:cNvPicPr>
          <p:nvPr/>
        </p:nvPicPr>
        <p:blipFill>
          <a:blip r:embed="rId3"/>
          <a:stretch>
            <a:fillRect/>
          </a:stretch>
        </p:blipFill>
        <p:spPr>
          <a:xfrm>
            <a:off x="1781174" y="4482871"/>
            <a:ext cx="7391400" cy="1925866"/>
          </a:xfrm>
          <a:prstGeom prst="rect">
            <a:avLst/>
          </a:prstGeom>
        </p:spPr>
      </p:pic>
      <p:sp>
        <p:nvSpPr>
          <p:cNvPr id="11" name="Metin kutusu 10"/>
          <p:cNvSpPr txBox="1"/>
          <p:nvPr/>
        </p:nvSpPr>
        <p:spPr>
          <a:xfrm>
            <a:off x="1384299" y="4314825"/>
            <a:ext cx="8058149" cy="307777"/>
          </a:xfrm>
          <a:prstGeom prst="rect">
            <a:avLst/>
          </a:prstGeom>
          <a:solidFill>
            <a:schemeClr val="bg2">
              <a:lumMod val="90000"/>
            </a:schemeClr>
          </a:solidFill>
        </p:spPr>
        <p:txBody>
          <a:bodyPr wrap="square" rtlCol="0">
            <a:spAutoFit/>
          </a:bodyPr>
          <a:lstStyle/>
          <a:p>
            <a:r>
              <a:rPr lang="tr-TR" sz="1400" dirty="0" smtClean="0"/>
              <a:t>                                   İLÇE İÇİN YILLIK  DERS SAATİ SÜRESİ HESAPLAMA</a:t>
            </a:r>
            <a:endParaRPr lang="tr-TR" sz="1400"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771245"/>
            <a:ext cx="1533524" cy="780821"/>
          </a:xfrm>
          <a:prstGeom prst="rect">
            <a:avLst/>
          </a:prstGeom>
        </p:spPr>
      </p:pic>
      <p:grpSp>
        <p:nvGrpSpPr>
          <p:cNvPr id="3" name="object 3"/>
          <p:cNvGrpSpPr/>
          <p:nvPr/>
        </p:nvGrpSpPr>
        <p:grpSpPr>
          <a:xfrm>
            <a:off x="12700" y="728916"/>
            <a:ext cx="10696575" cy="6018530"/>
            <a:chOff x="0" y="771283"/>
            <a:chExt cx="10696575" cy="6018530"/>
          </a:xfrm>
        </p:grpSpPr>
        <p:pic>
          <p:nvPicPr>
            <p:cNvPr id="4" name="object 4"/>
            <p:cNvPicPr/>
            <p:nvPr/>
          </p:nvPicPr>
          <p:blipFill>
            <a:blip r:embed="rId3" cstate="print"/>
            <a:stretch>
              <a:fillRect/>
            </a:stretch>
          </p:blipFill>
          <p:spPr>
            <a:xfrm>
              <a:off x="7753350" y="4037342"/>
              <a:ext cx="2943225" cy="2751963"/>
            </a:xfrm>
            <a:prstGeom prst="rect">
              <a:avLst/>
            </a:prstGeom>
          </p:spPr>
        </p:pic>
        <p:pic>
          <p:nvPicPr>
            <p:cNvPr id="5" name="object 5"/>
            <p:cNvPicPr/>
            <p:nvPr/>
          </p:nvPicPr>
          <p:blipFill>
            <a:blip r:embed="rId4" cstate="print"/>
            <a:stretch>
              <a:fillRect/>
            </a:stretch>
          </p:blipFill>
          <p:spPr>
            <a:xfrm>
              <a:off x="0" y="771283"/>
              <a:ext cx="10696574" cy="6018022"/>
            </a:xfrm>
            <a:prstGeom prst="rect">
              <a:avLst/>
            </a:prstGeom>
          </p:spPr>
        </p:pic>
      </p:grpSp>
      <p:sp>
        <p:nvSpPr>
          <p:cNvPr id="6" name="object 6"/>
          <p:cNvSpPr txBox="1"/>
          <p:nvPr/>
        </p:nvSpPr>
        <p:spPr>
          <a:xfrm>
            <a:off x="603884" y="3334956"/>
            <a:ext cx="2576195" cy="403225"/>
          </a:xfrm>
          <a:prstGeom prst="rect">
            <a:avLst/>
          </a:prstGeom>
        </p:spPr>
        <p:txBody>
          <a:bodyPr vert="horz" wrap="square" lIns="0" tIns="15875" rIns="0" bIns="0" rtlCol="0">
            <a:spAutoFit/>
          </a:bodyPr>
          <a:lstStyle/>
          <a:p>
            <a:pPr marL="12700">
              <a:lnSpc>
                <a:spcPct val="100000"/>
              </a:lnSpc>
              <a:spcBef>
                <a:spcPts val="125"/>
              </a:spcBef>
            </a:pPr>
            <a:r>
              <a:rPr sz="2450" spc="170" dirty="0">
                <a:solidFill>
                  <a:srgbClr val="FFFFFF"/>
                </a:solidFill>
                <a:latin typeface="Cambria"/>
                <a:cs typeface="Cambria"/>
              </a:rPr>
              <a:t>Teşekkür</a:t>
            </a:r>
            <a:r>
              <a:rPr sz="2450" spc="250" dirty="0">
                <a:solidFill>
                  <a:srgbClr val="FFFFFF"/>
                </a:solidFill>
                <a:latin typeface="Cambria"/>
                <a:cs typeface="Cambria"/>
              </a:rPr>
              <a:t> </a:t>
            </a:r>
            <a:r>
              <a:rPr sz="2450" spc="114" dirty="0">
                <a:solidFill>
                  <a:srgbClr val="FFFFFF"/>
                </a:solidFill>
                <a:latin typeface="Cambria"/>
                <a:cs typeface="Cambria"/>
              </a:rPr>
              <a:t>ederiz.</a:t>
            </a:r>
            <a:endParaRPr sz="2450">
              <a:latin typeface="Cambria"/>
              <a:cs typeface="Cambria"/>
            </a:endParaRPr>
          </a:p>
        </p:txBody>
      </p:sp>
      <p:sp>
        <p:nvSpPr>
          <p:cNvPr id="7" name="object 7"/>
          <p:cNvSpPr txBox="1"/>
          <p:nvPr/>
        </p:nvSpPr>
        <p:spPr>
          <a:xfrm>
            <a:off x="4203700" y="4014025"/>
            <a:ext cx="5943600" cy="427681"/>
          </a:xfrm>
          <a:prstGeom prst="rect">
            <a:avLst/>
          </a:prstGeom>
        </p:spPr>
        <p:txBody>
          <a:bodyPr vert="horz" wrap="square" lIns="0" tIns="118745" rIns="0" bIns="0" rtlCol="0">
            <a:spAutoFit/>
          </a:bodyPr>
          <a:lstStyle/>
          <a:p>
            <a:pPr marL="12700">
              <a:lnSpc>
                <a:spcPct val="100000"/>
              </a:lnSpc>
              <a:spcBef>
                <a:spcPts val="935"/>
              </a:spcBef>
              <a:buClr>
                <a:srgbClr val="7BC961"/>
              </a:buClr>
              <a:tabLst>
                <a:tab pos="212725" algn="l"/>
              </a:tabLst>
            </a:pPr>
            <a:r>
              <a:rPr lang="tr-TR" sz="2000" b="1" spc="-120" dirty="0" smtClean="0">
                <a:solidFill>
                  <a:srgbClr val="FFFFFF"/>
                </a:solidFill>
                <a:latin typeface="Tahoma"/>
                <a:cs typeface="Tahoma"/>
              </a:rPr>
              <a:t>GÜRSU HALK EĞİTİMİ MERKEZİ MÜDÜRLÜĞÜ</a:t>
            </a:r>
            <a:endParaRPr sz="2000" dirty="0">
              <a:latin typeface="Tahoma"/>
              <a:cs typeface="Tahoma"/>
            </a:endParaRPr>
          </a:p>
        </p:txBody>
      </p:sp>
      <p:grpSp>
        <p:nvGrpSpPr>
          <p:cNvPr id="8" name="object 8"/>
          <p:cNvGrpSpPr/>
          <p:nvPr/>
        </p:nvGrpSpPr>
        <p:grpSpPr>
          <a:xfrm>
            <a:off x="990600" y="866571"/>
            <a:ext cx="9429750" cy="619125"/>
            <a:chOff x="990600" y="866571"/>
            <a:chExt cx="9429750" cy="619125"/>
          </a:xfrm>
        </p:grpSpPr>
        <p:pic>
          <p:nvPicPr>
            <p:cNvPr id="9" name="object 9"/>
            <p:cNvPicPr/>
            <p:nvPr/>
          </p:nvPicPr>
          <p:blipFill>
            <a:blip r:embed="rId5" cstate="print"/>
            <a:stretch>
              <a:fillRect/>
            </a:stretch>
          </p:blipFill>
          <p:spPr>
            <a:xfrm>
              <a:off x="990600" y="866571"/>
              <a:ext cx="866775" cy="618947"/>
            </a:xfrm>
            <a:prstGeom prst="rect">
              <a:avLst/>
            </a:prstGeom>
          </p:spPr>
        </p:pic>
        <p:pic>
          <p:nvPicPr>
            <p:cNvPr id="10" name="object 10"/>
            <p:cNvPicPr/>
            <p:nvPr/>
          </p:nvPicPr>
          <p:blipFill>
            <a:blip r:embed="rId6" cstate="print"/>
            <a:stretch>
              <a:fillRect/>
            </a:stretch>
          </p:blipFill>
          <p:spPr>
            <a:xfrm>
              <a:off x="9124950" y="866571"/>
              <a:ext cx="1295400" cy="609422"/>
            </a:xfrm>
            <a:prstGeom prst="rect">
              <a:avLst/>
            </a:prstGeom>
          </p:spPr>
        </p:pic>
      </p:grpSp>
      <p:pic>
        <p:nvPicPr>
          <p:cNvPr id="12" name="116 Resim"/>
          <p:cNvPicPr/>
          <p:nvPr/>
        </p:nvPicPr>
        <p:blipFill>
          <a:blip r:embed="rId7" cstate="print">
            <a:extLst>
              <a:ext uri="{28A0092B-C50C-407E-A947-70E740481C1C}">
                <a14:useLocalDpi xmlns:a14="http://schemas.microsoft.com/office/drawing/2010/main" val="0"/>
              </a:ext>
            </a:extLst>
          </a:blip>
          <a:stretch/>
        </p:blipFill>
        <p:spPr>
          <a:xfrm rot="3000">
            <a:off x="6337733" y="2488429"/>
            <a:ext cx="914001" cy="991132"/>
          </a:xfrm>
          <a:prstGeom prst="rect">
            <a:avLst/>
          </a:prstGeom>
          <a:ln>
            <a:noFill/>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p:nvPr/>
        </p:nvSpPr>
        <p:spPr>
          <a:xfrm>
            <a:off x="1243012" y="2288826"/>
            <a:ext cx="504825" cy="811439"/>
          </a:xfrm>
          <a:custGeom>
            <a:avLst/>
            <a:gdLst/>
            <a:ahLst/>
            <a:cxnLst/>
            <a:rect l="l" t="t" r="r" b="b"/>
            <a:pathLst>
              <a:path w="504825" h="513714">
                <a:moveTo>
                  <a:pt x="0" y="513676"/>
                </a:moveTo>
                <a:lnTo>
                  <a:pt x="504317" y="513676"/>
                </a:lnTo>
                <a:lnTo>
                  <a:pt x="504317" y="0"/>
                </a:lnTo>
                <a:lnTo>
                  <a:pt x="0" y="0"/>
                </a:lnTo>
                <a:lnTo>
                  <a:pt x="0" y="513676"/>
                </a:lnTo>
                <a:close/>
              </a:path>
            </a:pathLst>
          </a:custGeom>
          <a:ln w="10671">
            <a:solidFill>
              <a:srgbClr val="FFFFFF"/>
            </a:solidFill>
          </a:ln>
        </p:spPr>
        <p:txBody>
          <a:bodyPr wrap="square" lIns="0" tIns="0" rIns="0" bIns="0" rtlCol="0"/>
          <a:lstStyle/>
          <a:p>
            <a:endParaRPr/>
          </a:p>
        </p:txBody>
      </p:sp>
      <p:sp>
        <p:nvSpPr>
          <p:cNvPr id="17" name="object 17"/>
          <p:cNvSpPr txBox="1"/>
          <p:nvPr/>
        </p:nvSpPr>
        <p:spPr>
          <a:xfrm>
            <a:off x="10037826" y="6306502"/>
            <a:ext cx="99695" cy="185420"/>
          </a:xfrm>
          <a:prstGeom prst="rect">
            <a:avLst/>
          </a:prstGeom>
        </p:spPr>
        <p:txBody>
          <a:bodyPr vert="horz" wrap="square" lIns="0" tIns="12700" rIns="0" bIns="0" rtlCol="0">
            <a:spAutoFit/>
          </a:bodyPr>
          <a:lstStyle/>
          <a:p>
            <a:pPr marL="12700">
              <a:lnSpc>
                <a:spcPct val="100000"/>
              </a:lnSpc>
              <a:spcBef>
                <a:spcPts val="100"/>
              </a:spcBef>
            </a:pPr>
            <a:r>
              <a:rPr sz="1050" spc="-50" dirty="0">
                <a:solidFill>
                  <a:srgbClr val="FFFFFF"/>
                </a:solidFill>
                <a:latin typeface="Cambria"/>
                <a:cs typeface="Cambria"/>
              </a:rPr>
              <a:t>5</a:t>
            </a:r>
            <a:endParaRPr sz="1050" dirty="0">
              <a:latin typeface="Cambria"/>
              <a:cs typeface="Cambria"/>
            </a:endParaRPr>
          </a:p>
        </p:txBody>
      </p:sp>
      <p:pic>
        <p:nvPicPr>
          <p:cNvPr id="20" name="Resim 19"/>
          <p:cNvPicPr/>
          <p:nvPr/>
        </p:nvPicPr>
        <p:blipFill>
          <a:blip r:embed="rId2"/>
          <a:stretch>
            <a:fillRect/>
          </a:stretch>
        </p:blipFill>
        <p:spPr>
          <a:xfrm>
            <a:off x="317499" y="504824"/>
            <a:ext cx="10106025" cy="5801677"/>
          </a:xfrm>
          <a:prstGeom prst="rect">
            <a:avLst/>
          </a:prstGeom>
        </p:spPr>
      </p:pic>
      <p:pic>
        <p:nvPicPr>
          <p:cNvPr id="16" name="object 16"/>
          <p:cNvPicPr/>
          <p:nvPr/>
        </p:nvPicPr>
        <p:blipFill>
          <a:blip r:embed="rId3" cstate="print"/>
          <a:stretch>
            <a:fillRect/>
          </a:stretch>
        </p:blipFill>
        <p:spPr>
          <a:xfrm>
            <a:off x="9156700" y="276225"/>
            <a:ext cx="1266825" cy="599897"/>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4474843"/>
            <a:ext cx="9754235" cy="2314575"/>
            <a:chOff x="0" y="4474843"/>
            <a:chExt cx="9754235" cy="2314575"/>
          </a:xfrm>
        </p:grpSpPr>
        <p:sp>
          <p:nvSpPr>
            <p:cNvPr id="3" name="object 3"/>
            <p:cNvSpPr/>
            <p:nvPr/>
          </p:nvSpPr>
          <p:spPr>
            <a:xfrm>
              <a:off x="952499" y="4475480"/>
              <a:ext cx="8791575" cy="913765"/>
            </a:xfrm>
            <a:custGeom>
              <a:avLst/>
              <a:gdLst/>
              <a:ahLst/>
              <a:cxnLst/>
              <a:rect l="l" t="t" r="r" b="b"/>
              <a:pathLst>
                <a:path w="8791575" h="913764">
                  <a:moveTo>
                    <a:pt x="8638921" y="0"/>
                  </a:moveTo>
                  <a:lnTo>
                    <a:pt x="154101" y="0"/>
                  </a:lnTo>
                  <a:lnTo>
                    <a:pt x="105270" y="7747"/>
                  </a:lnTo>
                  <a:lnTo>
                    <a:pt x="62941" y="29210"/>
                  </a:lnTo>
                  <a:lnTo>
                    <a:pt x="29641" y="62103"/>
                  </a:lnTo>
                  <a:lnTo>
                    <a:pt x="7823" y="103759"/>
                  </a:lnTo>
                  <a:lnTo>
                    <a:pt x="0" y="151511"/>
                  </a:lnTo>
                  <a:lnTo>
                    <a:pt x="0" y="762000"/>
                  </a:lnTo>
                  <a:lnTo>
                    <a:pt x="7823" y="809752"/>
                  </a:lnTo>
                  <a:lnTo>
                    <a:pt x="29641" y="851408"/>
                  </a:lnTo>
                  <a:lnTo>
                    <a:pt x="62941" y="884174"/>
                  </a:lnTo>
                  <a:lnTo>
                    <a:pt x="105270" y="905764"/>
                  </a:lnTo>
                  <a:lnTo>
                    <a:pt x="154101" y="913511"/>
                  </a:lnTo>
                  <a:lnTo>
                    <a:pt x="8638921" y="913511"/>
                  </a:lnTo>
                  <a:lnTo>
                    <a:pt x="8686927" y="905764"/>
                  </a:lnTo>
                  <a:lnTo>
                    <a:pt x="8728837" y="884174"/>
                  </a:lnTo>
                  <a:lnTo>
                    <a:pt x="8761857" y="851408"/>
                  </a:lnTo>
                  <a:lnTo>
                    <a:pt x="8783574" y="809752"/>
                  </a:lnTo>
                  <a:lnTo>
                    <a:pt x="8791448" y="762000"/>
                  </a:lnTo>
                  <a:lnTo>
                    <a:pt x="8791448" y="151511"/>
                  </a:lnTo>
                  <a:lnTo>
                    <a:pt x="8783574" y="103759"/>
                  </a:lnTo>
                  <a:lnTo>
                    <a:pt x="8761857" y="62103"/>
                  </a:lnTo>
                  <a:lnTo>
                    <a:pt x="8728837" y="29210"/>
                  </a:lnTo>
                  <a:lnTo>
                    <a:pt x="8686927" y="7747"/>
                  </a:lnTo>
                  <a:lnTo>
                    <a:pt x="8638921" y="0"/>
                  </a:lnTo>
                  <a:close/>
                </a:path>
              </a:pathLst>
            </a:custGeom>
            <a:solidFill>
              <a:srgbClr val="163E6C"/>
            </a:solidFill>
          </p:spPr>
          <p:txBody>
            <a:bodyPr wrap="square" lIns="0" tIns="0" rIns="0" bIns="0" rtlCol="0"/>
            <a:lstStyle/>
            <a:p>
              <a:endParaRPr/>
            </a:p>
          </p:txBody>
        </p:sp>
        <p:sp>
          <p:nvSpPr>
            <p:cNvPr id="4" name="object 4"/>
            <p:cNvSpPr/>
            <p:nvPr/>
          </p:nvSpPr>
          <p:spPr>
            <a:xfrm>
              <a:off x="957262" y="4480179"/>
              <a:ext cx="8791575" cy="913765"/>
            </a:xfrm>
            <a:custGeom>
              <a:avLst/>
              <a:gdLst/>
              <a:ahLst/>
              <a:cxnLst/>
              <a:rect l="l" t="t" r="r" b="b"/>
              <a:pathLst>
                <a:path w="8791575" h="913764">
                  <a:moveTo>
                    <a:pt x="0" y="151511"/>
                  </a:moveTo>
                  <a:lnTo>
                    <a:pt x="7823" y="103759"/>
                  </a:lnTo>
                  <a:lnTo>
                    <a:pt x="29641" y="62230"/>
                  </a:lnTo>
                  <a:lnTo>
                    <a:pt x="62941" y="29337"/>
                  </a:lnTo>
                  <a:lnTo>
                    <a:pt x="105270" y="7747"/>
                  </a:lnTo>
                  <a:lnTo>
                    <a:pt x="154101" y="0"/>
                  </a:lnTo>
                  <a:lnTo>
                    <a:pt x="8638857" y="0"/>
                  </a:lnTo>
                  <a:lnTo>
                    <a:pt x="8686990" y="7747"/>
                  </a:lnTo>
                  <a:lnTo>
                    <a:pt x="8728773" y="29337"/>
                  </a:lnTo>
                  <a:lnTo>
                    <a:pt x="8761920" y="62230"/>
                  </a:lnTo>
                  <a:lnTo>
                    <a:pt x="8783637" y="103759"/>
                  </a:lnTo>
                  <a:lnTo>
                    <a:pt x="8791384" y="151511"/>
                  </a:lnTo>
                  <a:lnTo>
                    <a:pt x="8791384" y="762127"/>
                  </a:lnTo>
                  <a:lnTo>
                    <a:pt x="8783637" y="809879"/>
                  </a:lnTo>
                  <a:lnTo>
                    <a:pt x="8761920" y="851408"/>
                  </a:lnTo>
                  <a:lnTo>
                    <a:pt x="8728773" y="884301"/>
                  </a:lnTo>
                  <a:lnTo>
                    <a:pt x="8686990" y="905891"/>
                  </a:lnTo>
                  <a:lnTo>
                    <a:pt x="8638857" y="913638"/>
                  </a:lnTo>
                  <a:lnTo>
                    <a:pt x="154101" y="913638"/>
                  </a:lnTo>
                  <a:lnTo>
                    <a:pt x="105270" y="905891"/>
                  </a:lnTo>
                  <a:lnTo>
                    <a:pt x="62941" y="884301"/>
                  </a:lnTo>
                  <a:lnTo>
                    <a:pt x="29641" y="851408"/>
                  </a:lnTo>
                  <a:lnTo>
                    <a:pt x="7823" y="809879"/>
                  </a:lnTo>
                  <a:lnTo>
                    <a:pt x="0" y="762127"/>
                  </a:lnTo>
                  <a:lnTo>
                    <a:pt x="0" y="151511"/>
                  </a:lnTo>
                  <a:close/>
                </a:path>
              </a:pathLst>
            </a:custGeom>
            <a:ln w="10671">
              <a:solidFill>
                <a:srgbClr val="DBEEF8"/>
              </a:solidFill>
            </a:ln>
          </p:spPr>
          <p:txBody>
            <a:bodyPr wrap="square" lIns="0" tIns="0" rIns="0" bIns="0" rtlCol="0"/>
            <a:lstStyle/>
            <a:p>
              <a:endParaRPr/>
            </a:p>
          </p:txBody>
        </p:sp>
      </p:grpSp>
      <p:sp>
        <p:nvSpPr>
          <p:cNvPr id="5" name="object 5"/>
          <p:cNvSpPr txBox="1">
            <a:spLocks noGrp="1"/>
          </p:cNvSpPr>
          <p:nvPr>
            <p:ph type="title"/>
          </p:nvPr>
        </p:nvSpPr>
        <p:spPr>
          <a:xfrm>
            <a:off x="1041400" y="1522412"/>
            <a:ext cx="3782695" cy="506095"/>
          </a:xfrm>
          <a:prstGeom prst="rect">
            <a:avLst/>
          </a:prstGeom>
        </p:spPr>
        <p:txBody>
          <a:bodyPr vert="horz" wrap="square" lIns="0" tIns="12700" rIns="0" bIns="0" rtlCol="0">
            <a:spAutoFit/>
          </a:bodyPr>
          <a:lstStyle/>
          <a:p>
            <a:pPr marL="12700">
              <a:lnSpc>
                <a:spcPct val="100000"/>
              </a:lnSpc>
              <a:spcBef>
                <a:spcPts val="100"/>
              </a:spcBef>
              <a:tabLst>
                <a:tab pos="2005964" algn="l"/>
              </a:tabLst>
            </a:pPr>
            <a:r>
              <a:rPr sz="3150" spc="235" dirty="0">
                <a:solidFill>
                  <a:srgbClr val="0075A2"/>
                </a:solidFill>
              </a:rPr>
              <a:t>Beklenen</a:t>
            </a:r>
            <a:r>
              <a:rPr sz="3150" dirty="0">
                <a:solidFill>
                  <a:srgbClr val="0075A2"/>
                </a:solidFill>
              </a:rPr>
              <a:t>	</a:t>
            </a:r>
            <a:r>
              <a:rPr sz="3150" spc="240" dirty="0">
                <a:solidFill>
                  <a:srgbClr val="0075A2"/>
                </a:solidFill>
              </a:rPr>
              <a:t>Sonuçlar</a:t>
            </a:r>
            <a:endParaRPr sz="3150"/>
          </a:p>
        </p:txBody>
      </p:sp>
      <p:pic>
        <p:nvPicPr>
          <p:cNvPr id="6" name="object 6"/>
          <p:cNvPicPr/>
          <p:nvPr/>
        </p:nvPicPr>
        <p:blipFill>
          <a:blip r:embed="rId2" cstate="print"/>
          <a:stretch>
            <a:fillRect/>
          </a:stretch>
        </p:blipFill>
        <p:spPr>
          <a:xfrm>
            <a:off x="9124950" y="866571"/>
            <a:ext cx="1266825" cy="599897"/>
          </a:xfrm>
          <a:prstGeom prst="rect">
            <a:avLst/>
          </a:prstGeom>
        </p:spPr>
      </p:pic>
      <p:grpSp>
        <p:nvGrpSpPr>
          <p:cNvPr id="7" name="object 7"/>
          <p:cNvGrpSpPr/>
          <p:nvPr/>
        </p:nvGrpSpPr>
        <p:grpSpPr>
          <a:xfrm>
            <a:off x="951926" y="2370453"/>
            <a:ext cx="8802370" cy="934085"/>
            <a:chOff x="951926" y="2370453"/>
            <a:chExt cx="8802370" cy="934085"/>
          </a:xfrm>
        </p:grpSpPr>
        <p:sp>
          <p:nvSpPr>
            <p:cNvPr id="8" name="object 8"/>
            <p:cNvSpPr/>
            <p:nvPr/>
          </p:nvSpPr>
          <p:spPr>
            <a:xfrm>
              <a:off x="952499" y="2370962"/>
              <a:ext cx="8791575" cy="923925"/>
            </a:xfrm>
            <a:custGeom>
              <a:avLst/>
              <a:gdLst/>
              <a:ahLst/>
              <a:cxnLst/>
              <a:rect l="l" t="t" r="r" b="b"/>
              <a:pathLst>
                <a:path w="8791575" h="923925">
                  <a:moveTo>
                    <a:pt x="8638921" y="0"/>
                  </a:moveTo>
                  <a:lnTo>
                    <a:pt x="154101" y="0"/>
                  </a:lnTo>
                  <a:lnTo>
                    <a:pt x="105270" y="7874"/>
                  </a:lnTo>
                  <a:lnTo>
                    <a:pt x="62941" y="29717"/>
                  </a:lnTo>
                  <a:lnTo>
                    <a:pt x="29641" y="63119"/>
                  </a:lnTo>
                  <a:lnTo>
                    <a:pt x="7823" y="105537"/>
                  </a:lnTo>
                  <a:lnTo>
                    <a:pt x="0" y="154432"/>
                  </a:lnTo>
                  <a:lnTo>
                    <a:pt x="0" y="768985"/>
                  </a:lnTo>
                  <a:lnTo>
                    <a:pt x="7823" y="818007"/>
                  </a:lnTo>
                  <a:lnTo>
                    <a:pt x="29641" y="860425"/>
                  </a:lnTo>
                  <a:lnTo>
                    <a:pt x="62941" y="893699"/>
                  </a:lnTo>
                  <a:lnTo>
                    <a:pt x="105270" y="915670"/>
                  </a:lnTo>
                  <a:lnTo>
                    <a:pt x="154101" y="923416"/>
                  </a:lnTo>
                  <a:lnTo>
                    <a:pt x="8638921" y="923416"/>
                  </a:lnTo>
                  <a:lnTo>
                    <a:pt x="8686927" y="915670"/>
                  </a:lnTo>
                  <a:lnTo>
                    <a:pt x="8728837" y="893699"/>
                  </a:lnTo>
                  <a:lnTo>
                    <a:pt x="8761857" y="860425"/>
                  </a:lnTo>
                  <a:lnTo>
                    <a:pt x="8783574" y="818007"/>
                  </a:lnTo>
                  <a:lnTo>
                    <a:pt x="8791448" y="768985"/>
                  </a:lnTo>
                  <a:lnTo>
                    <a:pt x="8791448" y="154432"/>
                  </a:lnTo>
                  <a:lnTo>
                    <a:pt x="8783574" y="105537"/>
                  </a:lnTo>
                  <a:lnTo>
                    <a:pt x="8761857" y="63119"/>
                  </a:lnTo>
                  <a:lnTo>
                    <a:pt x="8728837" y="29717"/>
                  </a:lnTo>
                  <a:lnTo>
                    <a:pt x="8686927" y="7874"/>
                  </a:lnTo>
                  <a:lnTo>
                    <a:pt x="8638921" y="0"/>
                  </a:lnTo>
                  <a:close/>
                </a:path>
              </a:pathLst>
            </a:custGeom>
            <a:solidFill>
              <a:srgbClr val="163E6C"/>
            </a:solidFill>
          </p:spPr>
          <p:txBody>
            <a:bodyPr wrap="square" lIns="0" tIns="0" rIns="0" bIns="0" rtlCol="0"/>
            <a:lstStyle/>
            <a:p>
              <a:endParaRPr/>
            </a:p>
          </p:txBody>
        </p:sp>
        <p:sp>
          <p:nvSpPr>
            <p:cNvPr id="9" name="object 9"/>
            <p:cNvSpPr/>
            <p:nvPr/>
          </p:nvSpPr>
          <p:spPr>
            <a:xfrm>
              <a:off x="957262" y="2375788"/>
              <a:ext cx="8791575" cy="923925"/>
            </a:xfrm>
            <a:custGeom>
              <a:avLst/>
              <a:gdLst/>
              <a:ahLst/>
              <a:cxnLst/>
              <a:rect l="l" t="t" r="r" b="b"/>
              <a:pathLst>
                <a:path w="8791575" h="923925">
                  <a:moveTo>
                    <a:pt x="0" y="154432"/>
                  </a:moveTo>
                  <a:lnTo>
                    <a:pt x="7823" y="105410"/>
                  </a:lnTo>
                  <a:lnTo>
                    <a:pt x="29641" y="63119"/>
                  </a:lnTo>
                  <a:lnTo>
                    <a:pt x="62941" y="29718"/>
                  </a:lnTo>
                  <a:lnTo>
                    <a:pt x="105270" y="7874"/>
                  </a:lnTo>
                  <a:lnTo>
                    <a:pt x="154101" y="0"/>
                  </a:lnTo>
                  <a:lnTo>
                    <a:pt x="8638857" y="0"/>
                  </a:lnTo>
                  <a:lnTo>
                    <a:pt x="8686990" y="7874"/>
                  </a:lnTo>
                  <a:lnTo>
                    <a:pt x="8728773" y="29718"/>
                  </a:lnTo>
                  <a:lnTo>
                    <a:pt x="8761920" y="63119"/>
                  </a:lnTo>
                  <a:lnTo>
                    <a:pt x="8783637" y="105410"/>
                  </a:lnTo>
                  <a:lnTo>
                    <a:pt x="8791384" y="154432"/>
                  </a:lnTo>
                  <a:lnTo>
                    <a:pt x="8791384" y="768985"/>
                  </a:lnTo>
                  <a:lnTo>
                    <a:pt x="8783637" y="817880"/>
                  </a:lnTo>
                  <a:lnTo>
                    <a:pt x="8761920" y="860298"/>
                  </a:lnTo>
                  <a:lnTo>
                    <a:pt x="8728773" y="893699"/>
                  </a:lnTo>
                  <a:lnTo>
                    <a:pt x="8686990" y="915543"/>
                  </a:lnTo>
                  <a:lnTo>
                    <a:pt x="8638857" y="923416"/>
                  </a:lnTo>
                  <a:lnTo>
                    <a:pt x="154101" y="923416"/>
                  </a:lnTo>
                  <a:lnTo>
                    <a:pt x="105270" y="915543"/>
                  </a:lnTo>
                  <a:lnTo>
                    <a:pt x="62941" y="893699"/>
                  </a:lnTo>
                  <a:lnTo>
                    <a:pt x="29641" y="860298"/>
                  </a:lnTo>
                  <a:lnTo>
                    <a:pt x="7823" y="817880"/>
                  </a:lnTo>
                  <a:lnTo>
                    <a:pt x="0" y="768985"/>
                  </a:lnTo>
                  <a:lnTo>
                    <a:pt x="0" y="154432"/>
                  </a:lnTo>
                  <a:close/>
                </a:path>
              </a:pathLst>
            </a:custGeom>
            <a:ln w="10671">
              <a:solidFill>
                <a:srgbClr val="DBEEF8"/>
              </a:solidFill>
            </a:ln>
          </p:spPr>
          <p:txBody>
            <a:bodyPr wrap="square" lIns="0" tIns="0" rIns="0" bIns="0" rtlCol="0"/>
            <a:lstStyle/>
            <a:p>
              <a:endParaRPr/>
            </a:p>
          </p:txBody>
        </p:sp>
      </p:grpSp>
      <p:sp>
        <p:nvSpPr>
          <p:cNvPr id="10" name="object 10"/>
          <p:cNvSpPr txBox="1"/>
          <p:nvPr/>
        </p:nvSpPr>
        <p:spPr>
          <a:xfrm>
            <a:off x="1050925" y="2689859"/>
            <a:ext cx="5757545" cy="265430"/>
          </a:xfrm>
          <a:prstGeom prst="rect">
            <a:avLst/>
          </a:prstGeom>
        </p:spPr>
        <p:txBody>
          <a:bodyPr vert="horz" wrap="square" lIns="0" tIns="15875" rIns="0" bIns="0" rtlCol="0">
            <a:spAutoFit/>
          </a:bodyPr>
          <a:lstStyle/>
          <a:p>
            <a:pPr marL="12700">
              <a:lnSpc>
                <a:spcPct val="100000"/>
              </a:lnSpc>
              <a:spcBef>
                <a:spcPts val="125"/>
              </a:spcBef>
            </a:pPr>
            <a:r>
              <a:rPr sz="1550" dirty="0">
                <a:solidFill>
                  <a:srgbClr val="FFFFFF"/>
                </a:solidFill>
                <a:latin typeface="Tahoma"/>
                <a:cs typeface="Tahoma"/>
              </a:rPr>
              <a:t>Genel</a:t>
            </a:r>
            <a:r>
              <a:rPr sz="1550" spc="-60" dirty="0">
                <a:solidFill>
                  <a:srgbClr val="FFFFFF"/>
                </a:solidFill>
                <a:latin typeface="Tahoma"/>
                <a:cs typeface="Tahoma"/>
              </a:rPr>
              <a:t> </a:t>
            </a:r>
            <a:r>
              <a:rPr sz="1550" spc="-20" dirty="0">
                <a:solidFill>
                  <a:srgbClr val="FFFFFF"/>
                </a:solidFill>
                <a:latin typeface="Tahoma"/>
                <a:cs typeface="Tahoma"/>
              </a:rPr>
              <a:t>Müdürlüğümüze</a:t>
            </a:r>
            <a:r>
              <a:rPr sz="1550" spc="-100" dirty="0">
                <a:solidFill>
                  <a:srgbClr val="FFFFFF"/>
                </a:solidFill>
                <a:latin typeface="Tahoma"/>
                <a:cs typeface="Tahoma"/>
              </a:rPr>
              <a:t> </a:t>
            </a:r>
            <a:r>
              <a:rPr sz="1550" dirty="0">
                <a:solidFill>
                  <a:srgbClr val="FFFFFF"/>
                </a:solidFill>
                <a:latin typeface="Tahoma"/>
                <a:cs typeface="Tahoma"/>
              </a:rPr>
              <a:t>tahsis</a:t>
            </a:r>
            <a:r>
              <a:rPr sz="1550" spc="-40" dirty="0">
                <a:solidFill>
                  <a:srgbClr val="FFFFFF"/>
                </a:solidFill>
                <a:latin typeface="Tahoma"/>
                <a:cs typeface="Tahoma"/>
              </a:rPr>
              <a:t> </a:t>
            </a:r>
            <a:r>
              <a:rPr sz="1550" spc="-20" dirty="0">
                <a:solidFill>
                  <a:srgbClr val="FFFFFF"/>
                </a:solidFill>
                <a:latin typeface="Tahoma"/>
                <a:cs typeface="Tahoma"/>
              </a:rPr>
              <a:t>edilen</a:t>
            </a:r>
            <a:r>
              <a:rPr sz="1550" spc="-55" dirty="0">
                <a:solidFill>
                  <a:srgbClr val="FFFFFF"/>
                </a:solidFill>
                <a:latin typeface="Tahoma"/>
                <a:cs typeface="Tahoma"/>
              </a:rPr>
              <a:t> </a:t>
            </a:r>
            <a:r>
              <a:rPr sz="1550" dirty="0">
                <a:solidFill>
                  <a:srgbClr val="FFFFFF"/>
                </a:solidFill>
                <a:latin typeface="Tahoma"/>
                <a:cs typeface="Tahoma"/>
              </a:rPr>
              <a:t>ders</a:t>
            </a:r>
            <a:r>
              <a:rPr sz="1550" spc="-30" dirty="0">
                <a:solidFill>
                  <a:srgbClr val="FFFFFF"/>
                </a:solidFill>
                <a:latin typeface="Tahoma"/>
                <a:cs typeface="Tahoma"/>
              </a:rPr>
              <a:t> </a:t>
            </a:r>
            <a:r>
              <a:rPr sz="1550" dirty="0">
                <a:solidFill>
                  <a:srgbClr val="FFFFFF"/>
                </a:solidFill>
                <a:latin typeface="Tahoma"/>
                <a:cs typeface="Tahoma"/>
              </a:rPr>
              <a:t>saati</a:t>
            </a:r>
            <a:r>
              <a:rPr sz="1550" spc="-35" dirty="0">
                <a:solidFill>
                  <a:srgbClr val="FFFFFF"/>
                </a:solidFill>
                <a:latin typeface="Tahoma"/>
                <a:cs typeface="Tahoma"/>
              </a:rPr>
              <a:t> </a:t>
            </a:r>
            <a:r>
              <a:rPr sz="1550" spc="-25" dirty="0">
                <a:solidFill>
                  <a:srgbClr val="FFFFFF"/>
                </a:solidFill>
                <a:latin typeface="Tahoma"/>
                <a:cs typeface="Tahoma"/>
              </a:rPr>
              <a:t>vizesinin</a:t>
            </a:r>
            <a:r>
              <a:rPr sz="1550" spc="-80" dirty="0">
                <a:solidFill>
                  <a:srgbClr val="FFFFFF"/>
                </a:solidFill>
                <a:latin typeface="Tahoma"/>
                <a:cs typeface="Tahoma"/>
              </a:rPr>
              <a:t> </a:t>
            </a:r>
            <a:r>
              <a:rPr sz="1550" spc="-10" dirty="0">
                <a:solidFill>
                  <a:srgbClr val="FFFFFF"/>
                </a:solidFill>
                <a:latin typeface="Tahoma"/>
                <a:cs typeface="Tahoma"/>
              </a:rPr>
              <a:t>aşılmaması,</a:t>
            </a:r>
            <a:endParaRPr sz="1550">
              <a:latin typeface="Tahoma"/>
              <a:cs typeface="Tahoma"/>
            </a:endParaRPr>
          </a:p>
        </p:txBody>
      </p:sp>
      <p:grpSp>
        <p:nvGrpSpPr>
          <p:cNvPr id="11" name="object 11"/>
          <p:cNvGrpSpPr/>
          <p:nvPr/>
        </p:nvGrpSpPr>
        <p:grpSpPr>
          <a:xfrm>
            <a:off x="951926" y="3417822"/>
            <a:ext cx="8802370" cy="924560"/>
            <a:chOff x="951926" y="3417822"/>
            <a:chExt cx="8802370" cy="924560"/>
          </a:xfrm>
        </p:grpSpPr>
        <p:sp>
          <p:nvSpPr>
            <p:cNvPr id="12" name="object 12"/>
            <p:cNvSpPr/>
            <p:nvPr/>
          </p:nvSpPr>
          <p:spPr>
            <a:xfrm>
              <a:off x="952499" y="3418458"/>
              <a:ext cx="8791575" cy="913765"/>
            </a:xfrm>
            <a:custGeom>
              <a:avLst/>
              <a:gdLst/>
              <a:ahLst/>
              <a:cxnLst/>
              <a:rect l="l" t="t" r="r" b="b"/>
              <a:pathLst>
                <a:path w="8791575" h="913764">
                  <a:moveTo>
                    <a:pt x="8638921" y="0"/>
                  </a:moveTo>
                  <a:lnTo>
                    <a:pt x="154101" y="0"/>
                  </a:lnTo>
                  <a:lnTo>
                    <a:pt x="105270" y="7746"/>
                  </a:lnTo>
                  <a:lnTo>
                    <a:pt x="62941" y="29337"/>
                  </a:lnTo>
                  <a:lnTo>
                    <a:pt x="29641" y="62229"/>
                  </a:lnTo>
                  <a:lnTo>
                    <a:pt x="7823" y="103758"/>
                  </a:lnTo>
                  <a:lnTo>
                    <a:pt x="0" y="151511"/>
                  </a:lnTo>
                  <a:lnTo>
                    <a:pt x="0" y="762126"/>
                  </a:lnTo>
                  <a:lnTo>
                    <a:pt x="7823" y="809878"/>
                  </a:lnTo>
                  <a:lnTo>
                    <a:pt x="29641" y="851407"/>
                  </a:lnTo>
                  <a:lnTo>
                    <a:pt x="62941" y="884301"/>
                  </a:lnTo>
                  <a:lnTo>
                    <a:pt x="105270" y="905890"/>
                  </a:lnTo>
                  <a:lnTo>
                    <a:pt x="154101" y="913638"/>
                  </a:lnTo>
                  <a:lnTo>
                    <a:pt x="8638921" y="913638"/>
                  </a:lnTo>
                  <a:lnTo>
                    <a:pt x="8686927" y="905890"/>
                  </a:lnTo>
                  <a:lnTo>
                    <a:pt x="8728837" y="884301"/>
                  </a:lnTo>
                  <a:lnTo>
                    <a:pt x="8761857" y="851407"/>
                  </a:lnTo>
                  <a:lnTo>
                    <a:pt x="8783574" y="809878"/>
                  </a:lnTo>
                  <a:lnTo>
                    <a:pt x="8791448" y="762126"/>
                  </a:lnTo>
                  <a:lnTo>
                    <a:pt x="8791448" y="151511"/>
                  </a:lnTo>
                  <a:lnTo>
                    <a:pt x="8783574" y="103758"/>
                  </a:lnTo>
                  <a:lnTo>
                    <a:pt x="8761857" y="62229"/>
                  </a:lnTo>
                  <a:lnTo>
                    <a:pt x="8728837" y="29337"/>
                  </a:lnTo>
                  <a:lnTo>
                    <a:pt x="8686927" y="7746"/>
                  </a:lnTo>
                  <a:lnTo>
                    <a:pt x="8638921" y="0"/>
                  </a:lnTo>
                  <a:close/>
                </a:path>
              </a:pathLst>
            </a:custGeom>
            <a:solidFill>
              <a:srgbClr val="163E6C"/>
            </a:solidFill>
          </p:spPr>
          <p:txBody>
            <a:bodyPr wrap="square" lIns="0" tIns="0" rIns="0" bIns="0" rtlCol="0"/>
            <a:lstStyle/>
            <a:p>
              <a:endParaRPr/>
            </a:p>
          </p:txBody>
        </p:sp>
        <p:sp>
          <p:nvSpPr>
            <p:cNvPr id="13" name="object 13"/>
            <p:cNvSpPr/>
            <p:nvPr/>
          </p:nvSpPr>
          <p:spPr>
            <a:xfrm>
              <a:off x="957262" y="3423157"/>
              <a:ext cx="8791575" cy="913765"/>
            </a:xfrm>
            <a:custGeom>
              <a:avLst/>
              <a:gdLst/>
              <a:ahLst/>
              <a:cxnLst/>
              <a:rect l="l" t="t" r="r" b="b"/>
              <a:pathLst>
                <a:path w="8791575" h="913764">
                  <a:moveTo>
                    <a:pt x="0" y="151637"/>
                  </a:moveTo>
                  <a:lnTo>
                    <a:pt x="7823" y="103758"/>
                  </a:lnTo>
                  <a:lnTo>
                    <a:pt x="29641" y="62229"/>
                  </a:lnTo>
                  <a:lnTo>
                    <a:pt x="62941" y="29337"/>
                  </a:lnTo>
                  <a:lnTo>
                    <a:pt x="105270" y="7874"/>
                  </a:lnTo>
                  <a:lnTo>
                    <a:pt x="154101" y="0"/>
                  </a:lnTo>
                  <a:lnTo>
                    <a:pt x="8638857" y="0"/>
                  </a:lnTo>
                  <a:lnTo>
                    <a:pt x="8686990" y="7874"/>
                  </a:lnTo>
                  <a:lnTo>
                    <a:pt x="8728773" y="29337"/>
                  </a:lnTo>
                  <a:lnTo>
                    <a:pt x="8761920" y="62229"/>
                  </a:lnTo>
                  <a:lnTo>
                    <a:pt x="8783637" y="103758"/>
                  </a:lnTo>
                  <a:lnTo>
                    <a:pt x="8791384" y="151637"/>
                  </a:lnTo>
                  <a:lnTo>
                    <a:pt x="8791384" y="762126"/>
                  </a:lnTo>
                  <a:lnTo>
                    <a:pt x="8783637" y="809878"/>
                  </a:lnTo>
                  <a:lnTo>
                    <a:pt x="8761920" y="851534"/>
                  </a:lnTo>
                  <a:lnTo>
                    <a:pt x="8728773" y="884301"/>
                  </a:lnTo>
                  <a:lnTo>
                    <a:pt x="8686990" y="905890"/>
                  </a:lnTo>
                  <a:lnTo>
                    <a:pt x="8638857" y="913637"/>
                  </a:lnTo>
                  <a:lnTo>
                    <a:pt x="154101" y="913637"/>
                  </a:lnTo>
                  <a:lnTo>
                    <a:pt x="105270" y="905890"/>
                  </a:lnTo>
                  <a:lnTo>
                    <a:pt x="62941" y="884301"/>
                  </a:lnTo>
                  <a:lnTo>
                    <a:pt x="29641" y="851534"/>
                  </a:lnTo>
                  <a:lnTo>
                    <a:pt x="7823" y="809878"/>
                  </a:lnTo>
                  <a:lnTo>
                    <a:pt x="0" y="762126"/>
                  </a:lnTo>
                  <a:lnTo>
                    <a:pt x="0" y="151637"/>
                  </a:lnTo>
                  <a:close/>
                </a:path>
              </a:pathLst>
            </a:custGeom>
            <a:ln w="10671">
              <a:solidFill>
                <a:srgbClr val="DBEEF8"/>
              </a:solidFill>
            </a:ln>
          </p:spPr>
          <p:txBody>
            <a:bodyPr wrap="square" lIns="0" tIns="0" rIns="0" bIns="0" rtlCol="0"/>
            <a:lstStyle/>
            <a:p>
              <a:endParaRPr/>
            </a:p>
          </p:txBody>
        </p:sp>
      </p:grpSp>
      <p:sp>
        <p:nvSpPr>
          <p:cNvPr id="14" name="object 14"/>
          <p:cNvSpPr txBox="1"/>
          <p:nvPr/>
        </p:nvSpPr>
        <p:spPr>
          <a:xfrm>
            <a:off x="1050925" y="3730371"/>
            <a:ext cx="4274185" cy="265430"/>
          </a:xfrm>
          <a:prstGeom prst="rect">
            <a:avLst/>
          </a:prstGeom>
        </p:spPr>
        <p:txBody>
          <a:bodyPr vert="horz" wrap="square" lIns="0" tIns="15875" rIns="0" bIns="0" rtlCol="0">
            <a:spAutoFit/>
          </a:bodyPr>
          <a:lstStyle/>
          <a:p>
            <a:pPr marL="12700">
              <a:lnSpc>
                <a:spcPct val="100000"/>
              </a:lnSpc>
              <a:spcBef>
                <a:spcPts val="125"/>
              </a:spcBef>
            </a:pPr>
            <a:r>
              <a:rPr sz="1550" dirty="0">
                <a:solidFill>
                  <a:srgbClr val="FFFFFF"/>
                </a:solidFill>
                <a:latin typeface="Tahoma"/>
                <a:cs typeface="Tahoma"/>
              </a:rPr>
              <a:t>Kamu</a:t>
            </a:r>
            <a:r>
              <a:rPr sz="1550" spc="-85" dirty="0">
                <a:solidFill>
                  <a:srgbClr val="FFFFFF"/>
                </a:solidFill>
                <a:latin typeface="Tahoma"/>
                <a:cs typeface="Tahoma"/>
              </a:rPr>
              <a:t> </a:t>
            </a:r>
            <a:r>
              <a:rPr sz="1550" spc="-35" dirty="0">
                <a:solidFill>
                  <a:srgbClr val="FFFFFF"/>
                </a:solidFill>
                <a:latin typeface="Tahoma"/>
                <a:cs typeface="Tahoma"/>
              </a:rPr>
              <a:t>kaynaklarının</a:t>
            </a:r>
            <a:r>
              <a:rPr sz="1550" spc="-130" dirty="0">
                <a:solidFill>
                  <a:srgbClr val="FFFFFF"/>
                </a:solidFill>
                <a:latin typeface="Tahoma"/>
                <a:cs typeface="Tahoma"/>
              </a:rPr>
              <a:t> </a:t>
            </a:r>
            <a:r>
              <a:rPr sz="1550" spc="-35" dirty="0">
                <a:solidFill>
                  <a:srgbClr val="FFFFFF"/>
                </a:solidFill>
                <a:latin typeface="Tahoma"/>
                <a:cs typeface="Tahoma"/>
              </a:rPr>
              <a:t>verimli</a:t>
            </a:r>
            <a:r>
              <a:rPr sz="1550" spc="-145" dirty="0">
                <a:solidFill>
                  <a:srgbClr val="FFFFFF"/>
                </a:solidFill>
                <a:latin typeface="Tahoma"/>
                <a:cs typeface="Tahoma"/>
              </a:rPr>
              <a:t> </a:t>
            </a:r>
            <a:r>
              <a:rPr sz="1550" dirty="0">
                <a:solidFill>
                  <a:srgbClr val="FFFFFF"/>
                </a:solidFill>
                <a:latin typeface="Tahoma"/>
                <a:cs typeface="Tahoma"/>
              </a:rPr>
              <a:t>bir</a:t>
            </a:r>
            <a:r>
              <a:rPr sz="1550" spc="-80" dirty="0">
                <a:solidFill>
                  <a:srgbClr val="FFFFFF"/>
                </a:solidFill>
                <a:latin typeface="Tahoma"/>
                <a:cs typeface="Tahoma"/>
              </a:rPr>
              <a:t> </a:t>
            </a:r>
            <a:r>
              <a:rPr sz="1550" dirty="0">
                <a:solidFill>
                  <a:srgbClr val="FFFFFF"/>
                </a:solidFill>
                <a:latin typeface="Tahoma"/>
                <a:cs typeface="Tahoma"/>
              </a:rPr>
              <a:t>şekilde</a:t>
            </a:r>
            <a:r>
              <a:rPr sz="1550" spc="-70" dirty="0">
                <a:solidFill>
                  <a:srgbClr val="FFFFFF"/>
                </a:solidFill>
                <a:latin typeface="Tahoma"/>
                <a:cs typeface="Tahoma"/>
              </a:rPr>
              <a:t> </a:t>
            </a:r>
            <a:r>
              <a:rPr sz="1550" spc="-10" dirty="0">
                <a:solidFill>
                  <a:srgbClr val="FFFFFF"/>
                </a:solidFill>
                <a:latin typeface="Tahoma"/>
                <a:cs typeface="Tahoma"/>
              </a:rPr>
              <a:t>kullanılması,</a:t>
            </a:r>
            <a:endParaRPr sz="1550">
              <a:latin typeface="Tahoma"/>
              <a:cs typeface="Tahoma"/>
            </a:endParaRPr>
          </a:p>
        </p:txBody>
      </p:sp>
      <p:sp>
        <p:nvSpPr>
          <p:cNvPr id="15" name="object 15"/>
          <p:cNvSpPr txBox="1"/>
          <p:nvPr/>
        </p:nvSpPr>
        <p:spPr>
          <a:xfrm>
            <a:off x="10037826" y="6306502"/>
            <a:ext cx="99695" cy="185420"/>
          </a:xfrm>
          <a:prstGeom prst="rect">
            <a:avLst/>
          </a:prstGeom>
        </p:spPr>
        <p:txBody>
          <a:bodyPr vert="horz" wrap="square" lIns="0" tIns="12700" rIns="0" bIns="0" rtlCol="0">
            <a:spAutoFit/>
          </a:bodyPr>
          <a:lstStyle/>
          <a:p>
            <a:pPr marL="12700">
              <a:lnSpc>
                <a:spcPct val="100000"/>
              </a:lnSpc>
              <a:spcBef>
                <a:spcPts val="100"/>
              </a:spcBef>
            </a:pPr>
            <a:r>
              <a:rPr sz="1050" spc="-50" dirty="0">
                <a:solidFill>
                  <a:srgbClr val="FFFFFF"/>
                </a:solidFill>
                <a:latin typeface="Cambria"/>
                <a:cs typeface="Cambria"/>
              </a:rPr>
              <a:t>6</a:t>
            </a:r>
            <a:endParaRPr sz="1050">
              <a:latin typeface="Cambria"/>
              <a:cs typeface="Cambria"/>
            </a:endParaRPr>
          </a:p>
        </p:txBody>
      </p:sp>
      <p:sp>
        <p:nvSpPr>
          <p:cNvPr id="16" name="object 16"/>
          <p:cNvSpPr txBox="1"/>
          <p:nvPr/>
        </p:nvSpPr>
        <p:spPr>
          <a:xfrm>
            <a:off x="1050925" y="4791964"/>
            <a:ext cx="3053080" cy="265430"/>
          </a:xfrm>
          <a:prstGeom prst="rect">
            <a:avLst/>
          </a:prstGeom>
        </p:spPr>
        <p:txBody>
          <a:bodyPr vert="horz" wrap="square" lIns="0" tIns="15875" rIns="0" bIns="0" rtlCol="0">
            <a:spAutoFit/>
          </a:bodyPr>
          <a:lstStyle/>
          <a:p>
            <a:pPr marL="12700">
              <a:lnSpc>
                <a:spcPct val="100000"/>
              </a:lnSpc>
              <a:spcBef>
                <a:spcPts val="125"/>
              </a:spcBef>
            </a:pPr>
            <a:r>
              <a:rPr sz="1550" spc="-40" dirty="0">
                <a:solidFill>
                  <a:srgbClr val="FFFFFF"/>
                </a:solidFill>
                <a:latin typeface="Tahoma"/>
                <a:cs typeface="Tahoma"/>
              </a:rPr>
              <a:t>Yaygın</a:t>
            </a:r>
            <a:r>
              <a:rPr sz="1550" spc="-130" dirty="0">
                <a:solidFill>
                  <a:srgbClr val="FFFFFF"/>
                </a:solidFill>
                <a:latin typeface="Tahoma"/>
                <a:cs typeface="Tahoma"/>
              </a:rPr>
              <a:t> </a:t>
            </a:r>
            <a:r>
              <a:rPr sz="1550" spc="-30" dirty="0">
                <a:solidFill>
                  <a:srgbClr val="FFFFFF"/>
                </a:solidFill>
                <a:latin typeface="Tahoma"/>
                <a:cs typeface="Tahoma"/>
              </a:rPr>
              <a:t>eğitimde </a:t>
            </a:r>
            <a:r>
              <a:rPr sz="1550" spc="-40" dirty="0">
                <a:solidFill>
                  <a:srgbClr val="FFFFFF"/>
                </a:solidFill>
                <a:latin typeface="Tahoma"/>
                <a:cs typeface="Tahoma"/>
              </a:rPr>
              <a:t>niteliğin</a:t>
            </a:r>
            <a:r>
              <a:rPr sz="1550" spc="-45" dirty="0">
                <a:solidFill>
                  <a:srgbClr val="FFFFFF"/>
                </a:solidFill>
                <a:latin typeface="Tahoma"/>
                <a:cs typeface="Tahoma"/>
              </a:rPr>
              <a:t> </a:t>
            </a:r>
            <a:r>
              <a:rPr sz="1550" spc="-10" dirty="0">
                <a:solidFill>
                  <a:srgbClr val="FFFFFF"/>
                </a:solidFill>
                <a:latin typeface="Tahoma"/>
                <a:cs typeface="Tahoma"/>
              </a:rPr>
              <a:t>arttırılması,</a:t>
            </a:r>
            <a:endParaRPr sz="1550">
              <a:latin typeface="Tahoma"/>
              <a:cs typeface="Tahoma"/>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041400" y="1549145"/>
            <a:ext cx="3947160" cy="506730"/>
          </a:xfrm>
          <a:prstGeom prst="rect">
            <a:avLst/>
          </a:prstGeom>
        </p:spPr>
        <p:txBody>
          <a:bodyPr vert="horz" wrap="square" lIns="0" tIns="13335" rIns="0" bIns="0" rtlCol="0">
            <a:spAutoFit/>
          </a:bodyPr>
          <a:lstStyle/>
          <a:p>
            <a:pPr marL="12700">
              <a:lnSpc>
                <a:spcPct val="100000"/>
              </a:lnSpc>
              <a:spcBef>
                <a:spcPts val="105"/>
              </a:spcBef>
              <a:tabLst>
                <a:tab pos="2226945" algn="l"/>
              </a:tabLst>
            </a:pPr>
            <a:r>
              <a:rPr sz="3150" b="1" spc="210" dirty="0">
                <a:latin typeface="Cambria"/>
                <a:cs typeface="Cambria"/>
              </a:rPr>
              <a:t>Uygulama</a:t>
            </a:r>
            <a:r>
              <a:rPr sz="3150" b="1" dirty="0">
                <a:latin typeface="Cambria"/>
                <a:cs typeface="Cambria"/>
              </a:rPr>
              <a:t>	</a:t>
            </a:r>
            <a:r>
              <a:rPr sz="3150" b="1" spc="180" dirty="0">
                <a:latin typeface="Cambria"/>
                <a:cs typeface="Cambria"/>
              </a:rPr>
              <a:t>Takvimi</a:t>
            </a:r>
            <a:endParaRPr sz="3150" dirty="0">
              <a:latin typeface="Cambria"/>
              <a:cs typeface="Cambria"/>
            </a:endParaRPr>
          </a:p>
        </p:txBody>
      </p:sp>
      <p:grpSp>
        <p:nvGrpSpPr>
          <p:cNvPr id="3" name="object 3"/>
          <p:cNvGrpSpPr/>
          <p:nvPr/>
        </p:nvGrpSpPr>
        <p:grpSpPr>
          <a:xfrm>
            <a:off x="958329" y="2259645"/>
            <a:ext cx="7627279" cy="1140780"/>
            <a:chOff x="957262" y="2259645"/>
            <a:chExt cx="6368625" cy="1363284"/>
          </a:xfrm>
        </p:grpSpPr>
        <p:sp>
          <p:nvSpPr>
            <p:cNvPr id="4" name="object 4"/>
            <p:cNvSpPr/>
            <p:nvPr/>
          </p:nvSpPr>
          <p:spPr>
            <a:xfrm>
              <a:off x="1058437" y="2259645"/>
              <a:ext cx="6267450" cy="1363284"/>
            </a:xfrm>
            <a:custGeom>
              <a:avLst/>
              <a:gdLst/>
              <a:ahLst/>
              <a:cxnLst/>
              <a:rect l="l" t="t" r="r" b="b"/>
              <a:pathLst>
                <a:path w="6267450" h="1181100">
                  <a:moveTo>
                    <a:pt x="6148451" y="0"/>
                  </a:moveTo>
                  <a:lnTo>
                    <a:pt x="118884" y="0"/>
                  </a:lnTo>
                  <a:lnTo>
                    <a:pt x="72656" y="9398"/>
                  </a:lnTo>
                  <a:lnTo>
                    <a:pt x="34861" y="34671"/>
                  </a:lnTo>
                  <a:lnTo>
                    <a:pt x="9359" y="72262"/>
                  </a:lnTo>
                  <a:lnTo>
                    <a:pt x="0" y="118237"/>
                  </a:lnTo>
                  <a:lnTo>
                    <a:pt x="0" y="1062354"/>
                  </a:lnTo>
                  <a:lnTo>
                    <a:pt x="9359" y="1108328"/>
                  </a:lnTo>
                  <a:lnTo>
                    <a:pt x="34861" y="1145921"/>
                  </a:lnTo>
                  <a:lnTo>
                    <a:pt x="72656" y="1171194"/>
                  </a:lnTo>
                  <a:lnTo>
                    <a:pt x="118884" y="1180591"/>
                  </a:lnTo>
                  <a:lnTo>
                    <a:pt x="6148451" y="1180591"/>
                  </a:lnTo>
                  <a:lnTo>
                    <a:pt x="6194679" y="1171194"/>
                  </a:lnTo>
                  <a:lnTo>
                    <a:pt x="6232398" y="1145921"/>
                  </a:lnTo>
                  <a:lnTo>
                    <a:pt x="6257925" y="1108328"/>
                  </a:lnTo>
                  <a:lnTo>
                    <a:pt x="6267323" y="1062354"/>
                  </a:lnTo>
                  <a:lnTo>
                    <a:pt x="6267323" y="118237"/>
                  </a:lnTo>
                  <a:lnTo>
                    <a:pt x="6257925" y="72262"/>
                  </a:lnTo>
                  <a:lnTo>
                    <a:pt x="6232398" y="34671"/>
                  </a:lnTo>
                  <a:lnTo>
                    <a:pt x="6194679" y="9398"/>
                  </a:lnTo>
                  <a:lnTo>
                    <a:pt x="6148451" y="0"/>
                  </a:lnTo>
                  <a:close/>
                </a:path>
              </a:pathLst>
            </a:custGeom>
            <a:solidFill>
              <a:srgbClr val="009CD7"/>
            </a:solidFill>
          </p:spPr>
          <p:txBody>
            <a:bodyPr wrap="square" lIns="0" tIns="0" rIns="0" bIns="0" rtlCol="0"/>
            <a:lstStyle/>
            <a:p>
              <a:endParaRPr/>
            </a:p>
          </p:txBody>
        </p:sp>
        <p:sp>
          <p:nvSpPr>
            <p:cNvPr id="5" name="object 5"/>
            <p:cNvSpPr/>
            <p:nvPr/>
          </p:nvSpPr>
          <p:spPr>
            <a:xfrm>
              <a:off x="957262" y="2442464"/>
              <a:ext cx="6267450" cy="1180465"/>
            </a:xfrm>
            <a:custGeom>
              <a:avLst/>
              <a:gdLst/>
              <a:ahLst/>
              <a:cxnLst/>
              <a:rect l="l" t="t" r="r" b="b"/>
              <a:pathLst>
                <a:path w="6267450" h="1180464">
                  <a:moveTo>
                    <a:pt x="0" y="118237"/>
                  </a:moveTo>
                  <a:lnTo>
                    <a:pt x="9359" y="72262"/>
                  </a:lnTo>
                  <a:lnTo>
                    <a:pt x="34861" y="34671"/>
                  </a:lnTo>
                  <a:lnTo>
                    <a:pt x="72656" y="9271"/>
                  </a:lnTo>
                  <a:lnTo>
                    <a:pt x="118884" y="0"/>
                  </a:lnTo>
                  <a:lnTo>
                    <a:pt x="6148387" y="0"/>
                  </a:lnTo>
                  <a:lnTo>
                    <a:pt x="6194615" y="9271"/>
                  </a:lnTo>
                  <a:lnTo>
                    <a:pt x="6232461" y="34671"/>
                  </a:lnTo>
                  <a:lnTo>
                    <a:pt x="6257988" y="72262"/>
                  </a:lnTo>
                  <a:lnTo>
                    <a:pt x="6267259" y="118237"/>
                  </a:lnTo>
                  <a:lnTo>
                    <a:pt x="6267259" y="1062227"/>
                  </a:lnTo>
                  <a:lnTo>
                    <a:pt x="6257988" y="1108202"/>
                  </a:lnTo>
                  <a:lnTo>
                    <a:pt x="6232461" y="1145794"/>
                  </a:lnTo>
                  <a:lnTo>
                    <a:pt x="6194615" y="1171194"/>
                  </a:lnTo>
                  <a:lnTo>
                    <a:pt x="6148387" y="1180464"/>
                  </a:lnTo>
                  <a:lnTo>
                    <a:pt x="118884" y="1180464"/>
                  </a:lnTo>
                  <a:lnTo>
                    <a:pt x="72656" y="1171194"/>
                  </a:lnTo>
                  <a:lnTo>
                    <a:pt x="34861" y="1145794"/>
                  </a:lnTo>
                  <a:lnTo>
                    <a:pt x="9359" y="1108202"/>
                  </a:lnTo>
                  <a:lnTo>
                    <a:pt x="0" y="1062227"/>
                  </a:lnTo>
                  <a:lnTo>
                    <a:pt x="0" y="118237"/>
                  </a:lnTo>
                  <a:close/>
                </a:path>
              </a:pathLst>
            </a:custGeom>
            <a:ln w="10671">
              <a:solidFill>
                <a:srgbClr val="FFFFFF"/>
              </a:solidFill>
            </a:ln>
          </p:spPr>
          <p:txBody>
            <a:bodyPr wrap="square" lIns="0" tIns="0" rIns="0" bIns="0" rtlCol="0"/>
            <a:lstStyle/>
            <a:p>
              <a:endParaRPr/>
            </a:p>
          </p:txBody>
        </p:sp>
      </p:grpSp>
      <p:sp>
        <p:nvSpPr>
          <p:cNvPr id="6" name="object 6"/>
          <p:cNvSpPr txBox="1"/>
          <p:nvPr/>
        </p:nvSpPr>
        <p:spPr>
          <a:xfrm>
            <a:off x="1231900" y="2754312"/>
            <a:ext cx="7010400" cy="552074"/>
          </a:xfrm>
          <a:prstGeom prst="rect">
            <a:avLst/>
          </a:prstGeom>
        </p:spPr>
        <p:txBody>
          <a:bodyPr vert="horz" wrap="square" lIns="0" tIns="15875" rIns="0" bIns="0" rtlCol="0">
            <a:spAutoFit/>
          </a:bodyPr>
          <a:lstStyle/>
          <a:p>
            <a:pPr marL="12700">
              <a:lnSpc>
                <a:spcPct val="100000"/>
              </a:lnSpc>
              <a:spcBef>
                <a:spcPts val="125"/>
              </a:spcBef>
            </a:pPr>
            <a:r>
              <a:rPr sz="1700" b="1" spc="-155" dirty="0">
                <a:latin typeface="Tahoma"/>
                <a:cs typeface="Tahoma"/>
              </a:rPr>
              <a:t>İlk</a:t>
            </a:r>
            <a:r>
              <a:rPr sz="1700" b="1" spc="-305" dirty="0">
                <a:latin typeface="Tahoma"/>
                <a:cs typeface="Tahoma"/>
              </a:rPr>
              <a:t> </a:t>
            </a:r>
            <a:r>
              <a:rPr sz="1700" b="1" spc="-120" dirty="0">
                <a:latin typeface="Tahoma"/>
                <a:cs typeface="Tahoma"/>
              </a:rPr>
              <a:t>olarak</a:t>
            </a:r>
            <a:r>
              <a:rPr sz="1700" b="1" spc="-165" dirty="0">
                <a:latin typeface="Tahoma"/>
                <a:cs typeface="Tahoma"/>
              </a:rPr>
              <a:t> </a:t>
            </a:r>
            <a:r>
              <a:rPr sz="1700" b="1" dirty="0">
                <a:latin typeface="Tahoma"/>
                <a:cs typeface="Tahoma"/>
              </a:rPr>
              <a:t>1</a:t>
            </a:r>
            <a:r>
              <a:rPr sz="1700" b="1" spc="-105" dirty="0">
                <a:latin typeface="Tahoma"/>
                <a:cs typeface="Tahoma"/>
              </a:rPr>
              <a:t> </a:t>
            </a:r>
            <a:r>
              <a:rPr sz="1700" b="1" spc="-120" dirty="0">
                <a:latin typeface="Tahoma"/>
                <a:cs typeface="Tahoma"/>
              </a:rPr>
              <a:t>Eylül</a:t>
            </a:r>
            <a:r>
              <a:rPr sz="1700" b="1" spc="-160" dirty="0">
                <a:latin typeface="Tahoma"/>
                <a:cs typeface="Tahoma"/>
              </a:rPr>
              <a:t> </a:t>
            </a:r>
            <a:r>
              <a:rPr sz="1700" b="1" dirty="0">
                <a:latin typeface="Tahoma"/>
                <a:cs typeface="Tahoma"/>
              </a:rPr>
              <a:t>–</a:t>
            </a:r>
            <a:r>
              <a:rPr sz="1700" b="1" spc="-195" dirty="0">
                <a:latin typeface="Tahoma"/>
                <a:cs typeface="Tahoma"/>
              </a:rPr>
              <a:t> </a:t>
            </a:r>
            <a:r>
              <a:rPr sz="1700" b="1" spc="-60" dirty="0">
                <a:latin typeface="Tahoma"/>
                <a:cs typeface="Tahoma"/>
              </a:rPr>
              <a:t>31</a:t>
            </a:r>
            <a:r>
              <a:rPr sz="1700" b="1" spc="-120" dirty="0">
                <a:latin typeface="Tahoma"/>
                <a:cs typeface="Tahoma"/>
              </a:rPr>
              <a:t> Aralık</a:t>
            </a:r>
            <a:r>
              <a:rPr sz="1700" b="1" spc="-155" dirty="0">
                <a:latin typeface="Tahoma"/>
                <a:cs typeface="Tahoma"/>
              </a:rPr>
              <a:t> </a:t>
            </a:r>
            <a:r>
              <a:rPr sz="1700" b="1" spc="-90" dirty="0">
                <a:latin typeface="Tahoma"/>
                <a:cs typeface="Tahoma"/>
              </a:rPr>
              <a:t>2024</a:t>
            </a:r>
            <a:r>
              <a:rPr sz="1700" b="1" spc="-120" dirty="0">
                <a:latin typeface="Tahoma"/>
                <a:cs typeface="Tahoma"/>
              </a:rPr>
              <a:t> </a:t>
            </a:r>
            <a:r>
              <a:rPr sz="1700" b="1" spc="-140" dirty="0">
                <a:latin typeface="Tahoma"/>
                <a:cs typeface="Tahoma"/>
              </a:rPr>
              <a:t>tarihleri</a:t>
            </a:r>
            <a:r>
              <a:rPr sz="1700" b="1" spc="-190" dirty="0">
                <a:latin typeface="Tahoma"/>
                <a:cs typeface="Tahoma"/>
              </a:rPr>
              <a:t> </a:t>
            </a:r>
            <a:r>
              <a:rPr sz="1700" b="1" spc="-85" dirty="0">
                <a:latin typeface="Tahoma"/>
                <a:cs typeface="Tahoma"/>
              </a:rPr>
              <a:t>arasında</a:t>
            </a:r>
            <a:r>
              <a:rPr sz="1700" b="1" spc="-125" dirty="0">
                <a:latin typeface="Tahoma"/>
                <a:cs typeface="Tahoma"/>
              </a:rPr>
              <a:t> </a:t>
            </a:r>
            <a:r>
              <a:rPr sz="1700" b="1" spc="-55" dirty="0" err="1">
                <a:latin typeface="Tahoma"/>
                <a:cs typeface="Tahoma"/>
              </a:rPr>
              <a:t>uygulanacaktır</a:t>
            </a:r>
            <a:r>
              <a:rPr sz="1700" b="1" spc="-55" dirty="0" smtClean="0">
                <a:latin typeface="Tahoma"/>
                <a:cs typeface="Tahoma"/>
              </a:rPr>
              <a:t>.</a:t>
            </a:r>
            <a:endParaRPr lang="tr-TR" sz="1700" b="1" spc="-55" dirty="0" smtClean="0">
              <a:latin typeface="Tahoma"/>
              <a:cs typeface="Tahoma"/>
            </a:endParaRPr>
          </a:p>
          <a:p>
            <a:pPr marL="12700" algn="ctr">
              <a:lnSpc>
                <a:spcPct val="100000"/>
              </a:lnSpc>
              <a:spcBef>
                <a:spcPts val="125"/>
              </a:spcBef>
            </a:pPr>
            <a:r>
              <a:rPr lang="tr-TR" sz="1400" b="1" spc="-55" dirty="0" smtClean="0">
                <a:solidFill>
                  <a:srgbClr val="FF0000"/>
                </a:solidFill>
                <a:latin typeface="Tahoma"/>
                <a:cs typeface="Tahoma"/>
              </a:rPr>
              <a:t>(Düzenlemeler yetişmediği için uygulanamamıştır</a:t>
            </a:r>
            <a:r>
              <a:rPr lang="tr-TR" sz="1700" b="1" spc="-55" dirty="0" smtClean="0">
                <a:solidFill>
                  <a:srgbClr val="FF0000"/>
                </a:solidFill>
                <a:latin typeface="Tahoma"/>
                <a:cs typeface="Tahoma"/>
              </a:rPr>
              <a:t>.)</a:t>
            </a:r>
            <a:endParaRPr sz="1700" dirty="0">
              <a:solidFill>
                <a:srgbClr val="FF0000"/>
              </a:solidFill>
              <a:latin typeface="Tahoma"/>
              <a:cs typeface="Tahoma"/>
            </a:endParaRPr>
          </a:p>
        </p:txBody>
      </p:sp>
      <p:grpSp>
        <p:nvGrpSpPr>
          <p:cNvPr id="7" name="object 7"/>
          <p:cNvGrpSpPr/>
          <p:nvPr/>
        </p:nvGrpSpPr>
        <p:grpSpPr>
          <a:xfrm>
            <a:off x="1384300" y="3800727"/>
            <a:ext cx="7696200" cy="1193420"/>
            <a:chOff x="1384300" y="3800727"/>
            <a:chExt cx="7696200" cy="1193420"/>
          </a:xfrm>
        </p:grpSpPr>
        <p:sp>
          <p:nvSpPr>
            <p:cNvPr id="8" name="object 8"/>
            <p:cNvSpPr/>
            <p:nvPr/>
          </p:nvSpPr>
          <p:spPr>
            <a:xfrm>
              <a:off x="1384300" y="3800727"/>
              <a:ext cx="7696200" cy="1193420"/>
            </a:xfrm>
            <a:custGeom>
              <a:avLst/>
              <a:gdLst/>
              <a:ahLst/>
              <a:cxnLst/>
              <a:rect l="l" t="t" r="r" b="b"/>
              <a:pathLst>
                <a:path w="6267450" h="1189989">
                  <a:moveTo>
                    <a:pt x="6148197" y="0"/>
                  </a:moveTo>
                  <a:lnTo>
                    <a:pt x="118872" y="0"/>
                  </a:lnTo>
                  <a:lnTo>
                    <a:pt x="72643" y="9397"/>
                  </a:lnTo>
                  <a:lnTo>
                    <a:pt x="34925" y="34925"/>
                  </a:lnTo>
                  <a:lnTo>
                    <a:pt x="9398" y="72897"/>
                  </a:lnTo>
                  <a:lnTo>
                    <a:pt x="0" y="119125"/>
                  </a:lnTo>
                  <a:lnTo>
                    <a:pt x="0" y="1070863"/>
                  </a:lnTo>
                  <a:lnTo>
                    <a:pt x="9398" y="1117218"/>
                  </a:lnTo>
                  <a:lnTo>
                    <a:pt x="34925" y="1155064"/>
                  </a:lnTo>
                  <a:lnTo>
                    <a:pt x="72643" y="1180591"/>
                  </a:lnTo>
                  <a:lnTo>
                    <a:pt x="118872" y="1189989"/>
                  </a:lnTo>
                  <a:lnTo>
                    <a:pt x="6148197" y="1189989"/>
                  </a:lnTo>
                  <a:lnTo>
                    <a:pt x="6194425" y="1180591"/>
                  </a:lnTo>
                  <a:lnTo>
                    <a:pt x="6232144" y="1155064"/>
                  </a:lnTo>
                  <a:lnTo>
                    <a:pt x="6257671" y="1117218"/>
                  </a:lnTo>
                  <a:lnTo>
                    <a:pt x="6267069" y="1070863"/>
                  </a:lnTo>
                  <a:lnTo>
                    <a:pt x="6267069" y="119125"/>
                  </a:lnTo>
                  <a:lnTo>
                    <a:pt x="6257671" y="72897"/>
                  </a:lnTo>
                  <a:lnTo>
                    <a:pt x="6232144" y="34925"/>
                  </a:lnTo>
                  <a:lnTo>
                    <a:pt x="6194425" y="9397"/>
                  </a:lnTo>
                  <a:lnTo>
                    <a:pt x="6148197" y="0"/>
                  </a:lnTo>
                  <a:close/>
                </a:path>
              </a:pathLst>
            </a:custGeom>
            <a:solidFill>
              <a:srgbClr val="09CFD7"/>
            </a:solidFill>
          </p:spPr>
          <p:txBody>
            <a:bodyPr wrap="square" lIns="0" tIns="0" rIns="0" bIns="0" rtlCol="0"/>
            <a:lstStyle/>
            <a:p>
              <a:endParaRPr/>
            </a:p>
          </p:txBody>
        </p:sp>
        <p:sp>
          <p:nvSpPr>
            <p:cNvPr id="9" name="object 9"/>
            <p:cNvSpPr/>
            <p:nvPr/>
          </p:nvSpPr>
          <p:spPr>
            <a:xfrm>
              <a:off x="2071751" y="3804157"/>
              <a:ext cx="6267450" cy="1189990"/>
            </a:xfrm>
            <a:custGeom>
              <a:avLst/>
              <a:gdLst/>
              <a:ahLst/>
              <a:cxnLst/>
              <a:rect l="l" t="t" r="r" b="b"/>
              <a:pathLst>
                <a:path w="6267450" h="1189989">
                  <a:moveTo>
                    <a:pt x="0" y="119125"/>
                  </a:moveTo>
                  <a:lnTo>
                    <a:pt x="9271" y="72770"/>
                  </a:lnTo>
                  <a:lnTo>
                    <a:pt x="34798" y="34925"/>
                  </a:lnTo>
                  <a:lnTo>
                    <a:pt x="72643" y="9270"/>
                  </a:lnTo>
                  <a:lnTo>
                    <a:pt x="118872" y="0"/>
                  </a:lnTo>
                  <a:lnTo>
                    <a:pt x="6148070" y="0"/>
                  </a:lnTo>
                  <a:lnTo>
                    <a:pt x="6194298" y="9270"/>
                  </a:lnTo>
                  <a:lnTo>
                    <a:pt x="6232144" y="34925"/>
                  </a:lnTo>
                  <a:lnTo>
                    <a:pt x="6257671" y="72770"/>
                  </a:lnTo>
                  <a:lnTo>
                    <a:pt x="6266942" y="119125"/>
                  </a:lnTo>
                  <a:lnTo>
                    <a:pt x="6266942" y="1070864"/>
                  </a:lnTo>
                  <a:lnTo>
                    <a:pt x="6257671" y="1117091"/>
                  </a:lnTo>
                  <a:lnTo>
                    <a:pt x="6232144" y="1155064"/>
                  </a:lnTo>
                  <a:lnTo>
                    <a:pt x="6194298" y="1180591"/>
                  </a:lnTo>
                  <a:lnTo>
                    <a:pt x="6148070" y="1189989"/>
                  </a:lnTo>
                  <a:lnTo>
                    <a:pt x="118872" y="1189989"/>
                  </a:lnTo>
                  <a:lnTo>
                    <a:pt x="72643" y="1180591"/>
                  </a:lnTo>
                  <a:lnTo>
                    <a:pt x="34798" y="1155064"/>
                  </a:lnTo>
                  <a:lnTo>
                    <a:pt x="9271" y="1117091"/>
                  </a:lnTo>
                  <a:lnTo>
                    <a:pt x="0" y="1070864"/>
                  </a:lnTo>
                  <a:lnTo>
                    <a:pt x="0" y="119125"/>
                  </a:lnTo>
                  <a:close/>
                </a:path>
              </a:pathLst>
            </a:custGeom>
            <a:ln w="10671">
              <a:solidFill>
                <a:srgbClr val="FFFFFF"/>
              </a:solidFill>
            </a:ln>
          </p:spPr>
          <p:txBody>
            <a:bodyPr wrap="square" lIns="0" tIns="0" rIns="0" bIns="0" rtlCol="0"/>
            <a:lstStyle/>
            <a:p>
              <a:endParaRPr/>
            </a:p>
          </p:txBody>
        </p:sp>
      </p:grpSp>
      <p:sp>
        <p:nvSpPr>
          <p:cNvPr id="10" name="object 10"/>
          <p:cNvSpPr txBox="1"/>
          <p:nvPr/>
        </p:nvSpPr>
        <p:spPr>
          <a:xfrm>
            <a:off x="2146300" y="4118355"/>
            <a:ext cx="6623684" cy="288290"/>
          </a:xfrm>
          <a:prstGeom prst="rect">
            <a:avLst/>
          </a:prstGeom>
        </p:spPr>
        <p:txBody>
          <a:bodyPr vert="horz" wrap="square" lIns="0" tIns="15875" rIns="0" bIns="0" rtlCol="0">
            <a:spAutoFit/>
          </a:bodyPr>
          <a:lstStyle/>
          <a:p>
            <a:pPr marL="12700">
              <a:lnSpc>
                <a:spcPct val="100000"/>
              </a:lnSpc>
              <a:spcBef>
                <a:spcPts val="125"/>
              </a:spcBef>
            </a:pPr>
            <a:r>
              <a:rPr sz="1700" b="1" dirty="0">
                <a:latin typeface="Tahoma"/>
                <a:cs typeface="Tahoma"/>
              </a:rPr>
              <a:t>1</a:t>
            </a:r>
            <a:r>
              <a:rPr sz="1700" b="1" spc="-110" dirty="0">
                <a:latin typeface="Tahoma"/>
                <a:cs typeface="Tahoma"/>
              </a:rPr>
              <a:t> </a:t>
            </a:r>
            <a:r>
              <a:rPr sz="1700" b="1" spc="-50" dirty="0">
                <a:latin typeface="Tahoma"/>
                <a:cs typeface="Tahoma"/>
              </a:rPr>
              <a:t>Ocak</a:t>
            </a:r>
            <a:r>
              <a:rPr sz="1700" b="1" spc="-85" dirty="0">
                <a:latin typeface="Tahoma"/>
                <a:cs typeface="Tahoma"/>
              </a:rPr>
              <a:t> </a:t>
            </a:r>
            <a:r>
              <a:rPr sz="1700" b="1" spc="-100" dirty="0">
                <a:latin typeface="Tahoma"/>
                <a:cs typeface="Tahoma"/>
              </a:rPr>
              <a:t>2025</a:t>
            </a:r>
            <a:r>
              <a:rPr sz="1700" b="1" spc="-150" dirty="0">
                <a:latin typeface="Tahoma"/>
                <a:cs typeface="Tahoma"/>
              </a:rPr>
              <a:t> </a:t>
            </a:r>
            <a:r>
              <a:rPr sz="1700" b="1" spc="-135" dirty="0">
                <a:latin typeface="Tahoma"/>
                <a:cs typeface="Tahoma"/>
              </a:rPr>
              <a:t>tarihinden</a:t>
            </a:r>
            <a:r>
              <a:rPr sz="1700" b="1" spc="-215" dirty="0">
                <a:latin typeface="Tahoma"/>
                <a:cs typeface="Tahoma"/>
              </a:rPr>
              <a:t> </a:t>
            </a:r>
            <a:r>
              <a:rPr sz="1700" b="1" spc="-135" dirty="0">
                <a:latin typeface="Tahoma"/>
                <a:cs typeface="Tahoma"/>
              </a:rPr>
              <a:t>itibaren</a:t>
            </a:r>
            <a:r>
              <a:rPr sz="1700" b="1" spc="-150" dirty="0">
                <a:latin typeface="Tahoma"/>
                <a:cs typeface="Tahoma"/>
              </a:rPr>
              <a:t> </a:t>
            </a:r>
            <a:r>
              <a:rPr sz="1700" b="1" spc="-140" dirty="0">
                <a:latin typeface="Tahoma"/>
                <a:cs typeface="Tahoma"/>
              </a:rPr>
              <a:t>yıllık</a:t>
            </a:r>
            <a:r>
              <a:rPr sz="1700" b="1" spc="-165" dirty="0">
                <a:latin typeface="Tahoma"/>
                <a:cs typeface="Tahoma"/>
              </a:rPr>
              <a:t> </a:t>
            </a:r>
            <a:r>
              <a:rPr sz="1700" b="1" spc="-120" dirty="0">
                <a:latin typeface="Tahoma"/>
                <a:cs typeface="Tahoma"/>
              </a:rPr>
              <a:t>olarak</a:t>
            </a:r>
            <a:r>
              <a:rPr sz="1700" b="1" spc="-180" dirty="0">
                <a:latin typeface="Tahoma"/>
                <a:cs typeface="Tahoma"/>
              </a:rPr>
              <a:t> </a:t>
            </a:r>
            <a:r>
              <a:rPr sz="1700" b="1" spc="-105" dirty="0">
                <a:latin typeface="Tahoma"/>
                <a:cs typeface="Tahoma"/>
              </a:rPr>
              <a:t>(mali</a:t>
            </a:r>
            <a:r>
              <a:rPr sz="1700" b="1" spc="-150" dirty="0">
                <a:latin typeface="Tahoma"/>
                <a:cs typeface="Tahoma"/>
              </a:rPr>
              <a:t> </a:t>
            </a:r>
            <a:r>
              <a:rPr sz="1700" b="1" spc="-120" dirty="0">
                <a:latin typeface="Tahoma"/>
                <a:cs typeface="Tahoma"/>
              </a:rPr>
              <a:t>yıl)</a:t>
            </a:r>
            <a:r>
              <a:rPr sz="1700" b="1" spc="-245" dirty="0">
                <a:latin typeface="Tahoma"/>
                <a:cs typeface="Tahoma"/>
              </a:rPr>
              <a:t> </a:t>
            </a:r>
            <a:r>
              <a:rPr sz="1700" b="1" spc="-45" dirty="0">
                <a:latin typeface="Tahoma"/>
                <a:cs typeface="Tahoma"/>
              </a:rPr>
              <a:t>uygulanacaktır.</a:t>
            </a:r>
            <a:endParaRPr sz="1700">
              <a:latin typeface="Tahoma"/>
              <a:cs typeface="Tahoma"/>
            </a:endParaRPr>
          </a:p>
        </p:txBody>
      </p:sp>
      <p:pic>
        <p:nvPicPr>
          <p:cNvPr id="11" name="object 11"/>
          <p:cNvPicPr/>
          <p:nvPr/>
        </p:nvPicPr>
        <p:blipFill>
          <a:blip r:embed="rId2" cstate="print"/>
          <a:stretch>
            <a:fillRect/>
          </a:stretch>
        </p:blipFill>
        <p:spPr>
          <a:xfrm>
            <a:off x="6429375" y="3275558"/>
            <a:ext cx="809625" cy="790346"/>
          </a:xfrm>
          <a:prstGeom prst="rect">
            <a:avLst/>
          </a:prstGeom>
        </p:spPr>
      </p:pic>
      <p:pic>
        <p:nvPicPr>
          <p:cNvPr id="12" name="object 12"/>
          <p:cNvPicPr/>
          <p:nvPr/>
        </p:nvPicPr>
        <p:blipFill>
          <a:blip r:embed="rId3" cstate="print"/>
          <a:stretch>
            <a:fillRect/>
          </a:stretch>
        </p:blipFill>
        <p:spPr>
          <a:xfrm>
            <a:off x="9124950" y="866571"/>
            <a:ext cx="1266825" cy="599897"/>
          </a:xfrm>
          <a:prstGeom prst="rect">
            <a:avLst/>
          </a:prstGeom>
        </p:spPr>
      </p:pic>
      <p:sp>
        <p:nvSpPr>
          <p:cNvPr id="13" name="object 13"/>
          <p:cNvSpPr txBox="1"/>
          <p:nvPr/>
        </p:nvSpPr>
        <p:spPr>
          <a:xfrm>
            <a:off x="10037826" y="6306502"/>
            <a:ext cx="99695" cy="185420"/>
          </a:xfrm>
          <a:prstGeom prst="rect">
            <a:avLst/>
          </a:prstGeom>
        </p:spPr>
        <p:txBody>
          <a:bodyPr vert="horz" wrap="square" lIns="0" tIns="12700" rIns="0" bIns="0" rtlCol="0">
            <a:spAutoFit/>
          </a:bodyPr>
          <a:lstStyle/>
          <a:p>
            <a:pPr marL="12700">
              <a:lnSpc>
                <a:spcPct val="100000"/>
              </a:lnSpc>
              <a:spcBef>
                <a:spcPts val="100"/>
              </a:spcBef>
            </a:pPr>
            <a:r>
              <a:rPr sz="1050" spc="-50" dirty="0">
                <a:solidFill>
                  <a:srgbClr val="FFFFFF"/>
                </a:solidFill>
                <a:latin typeface="Cambria"/>
                <a:cs typeface="Cambria"/>
              </a:rPr>
              <a:t>7</a:t>
            </a:r>
            <a:endParaRPr sz="1050">
              <a:latin typeface="Cambria"/>
              <a:cs typeface="Cambria"/>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041400" y="1642681"/>
            <a:ext cx="8303259" cy="506095"/>
          </a:xfrm>
          <a:prstGeom prst="rect">
            <a:avLst/>
          </a:prstGeom>
        </p:spPr>
        <p:txBody>
          <a:bodyPr vert="horz" wrap="square" lIns="0" tIns="12700" rIns="0" bIns="0" rtlCol="0">
            <a:spAutoFit/>
          </a:bodyPr>
          <a:lstStyle/>
          <a:p>
            <a:pPr marL="12700">
              <a:lnSpc>
                <a:spcPct val="100000"/>
              </a:lnSpc>
              <a:spcBef>
                <a:spcPts val="100"/>
              </a:spcBef>
              <a:tabLst>
                <a:tab pos="2741295" algn="l"/>
                <a:tab pos="4325620" algn="l"/>
                <a:tab pos="6630670" algn="l"/>
              </a:tabLst>
            </a:pPr>
            <a:r>
              <a:rPr sz="3150" b="1" spc="210" dirty="0">
                <a:latin typeface="Cambria"/>
                <a:cs typeface="Cambria"/>
              </a:rPr>
              <a:t>Uygulamada</a:t>
            </a:r>
            <a:r>
              <a:rPr sz="3150" b="1" dirty="0">
                <a:latin typeface="Cambria"/>
                <a:cs typeface="Cambria"/>
              </a:rPr>
              <a:t>	</a:t>
            </a:r>
            <a:r>
              <a:rPr sz="3150" b="1" spc="210" dirty="0">
                <a:latin typeface="Cambria"/>
                <a:cs typeface="Cambria"/>
              </a:rPr>
              <a:t>İstisna</a:t>
            </a:r>
            <a:r>
              <a:rPr sz="3150" b="1" dirty="0">
                <a:latin typeface="Cambria"/>
                <a:cs typeface="Cambria"/>
              </a:rPr>
              <a:t>	</a:t>
            </a:r>
            <a:r>
              <a:rPr sz="3150" b="1" spc="245" dirty="0">
                <a:latin typeface="Cambria"/>
                <a:cs typeface="Cambria"/>
              </a:rPr>
              <a:t>Tutulacak</a:t>
            </a:r>
            <a:r>
              <a:rPr sz="3150" b="1" dirty="0">
                <a:latin typeface="Cambria"/>
                <a:cs typeface="Cambria"/>
              </a:rPr>
              <a:t>	</a:t>
            </a:r>
            <a:r>
              <a:rPr sz="3150" b="1" spc="265" dirty="0">
                <a:latin typeface="Cambria"/>
                <a:cs typeface="Cambria"/>
              </a:rPr>
              <a:t>Kurslar</a:t>
            </a:r>
            <a:endParaRPr sz="3150">
              <a:latin typeface="Cambria"/>
              <a:cs typeface="Cambria"/>
            </a:endParaRPr>
          </a:p>
        </p:txBody>
      </p:sp>
      <p:pic>
        <p:nvPicPr>
          <p:cNvPr id="3" name="object 3"/>
          <p:cNvPicPr/>
          <p:nvPr/>
        </p:nvPicPr>
        <p:blipFill>
          <a:blip r:embed="rId2" cstate="print"/>
          <a:stretch>
            <a:fillRect/>
          </a:stretch>
        </p:blipFill>
        <p:spPr>
          <a:xfrm>
            <a:off x="9124950" y="866571"/>
            <a:ext cx="1266825" cy="599897"/>
          </a:xfrm>
          <a:prstGeom prst="rect">
            <a:avLst/>
          </a:prstGeom>
        </p:spPr>
      </p:pic>
      <p:grpSp>
        <p:nvGrpSpPr>
          <p:cNvPr id="4" name="object 4"/>
          <p:cNvGrpSpPr/>
          <p:nvPr/>
        </p:nvGrpSpPr>
        <p:grpSpPr>
          <a:xfrm>
            <a:off x="1609088" y="2503676"/>
            <a:ext cx="2344420" cy="1419860"/>
            <a:chOff x="1609088" y="2503676"/>
            <a:chExt cx="2344420" cy="1419860"/>
          </a:xfrm>
        </p:grpSpPr>
        <p:sp>
          <p:nvSpPr>
            <p:cNvPr id="5" name="object 5"/>
            <p:cNvSpPr/>
            <p:nvPr/>
          </p:nvSpPr>
          <p:spPr>
            <a:xfrm>
              <a:off x="1609724" y="2504313"/>
              <a:ext cx="2333625" cy="1409065"/>
            </a:xfrm>
            <a:custGeom>
              <a:avLst/>
              <a:gdLst/>
              <a:ahLst/>
              <a:cxnLst/>
              <a:rect l="l" t="t" r="r" b="b"/>
              <a:pathLst>
                <a:path w="2333625" h="1409064">
                  <a:moveTo>
                    <a:pt x="2333625" y="0"/>
                  </a:moveTo>
                  <a:lnTo>
                    <a:pt x="0" y="0"/>
                  </a:lnTo>
                  <a:lnTo>
                    <a:pt x="0" y="1408938"/>
                  </a:lnTo>
                  <a:lnTo>
                    <a:pt x="2333625" y="1408938"/>
                  </a:lnTo>
                  <a:lnTo>
                    <a:pt x="2333625" y="0"/>
                  </a:lnTo>
                  <a:close/>
                </a:path>
              </a:pathLst>
            </a:custGeom>
            <a:solidFill>
              <a:srgbClr val="7BC961"/>
            </a:solidFill>
          </p:spPr>
          <p:txBody>
            <a:bodyPr wrap="square" lIns="0" tIns="0" rIns="0" bIns="0" rtlCol="0"/>
            <a:lstStyle/>
            <a:p>
              <a:endParaRPr/>
            </a:p>
          </p:txBody>
        </p:sp>
        <p:sp>
          <p:nvSpPr>
            <p:cNvPr id="6" name="object 6"/>
            <p:cNvSpPr/>
            <p:nvPr/>
          </p:nvSpPr>
          <p:spPr>
            <a:xfrm>
              <a:off x="1614423" y="2509012"/>
              <a:ext cx="2333625" cy="1409065"/>
            </a:xfrm>
            <a:custGeom>
              <a:avLst/>
              <a:gdLst/>
              <a:ahLst/>
              <a:cxnLst/>
              <a:rect l="l" t="t" r="r" b="b"/>
              <a:pathLst>
                <a:path w="2333625" h="1409064">
                  <a:moveTo>
                    <a:pt x="0" y="1408938"/>
                  </a:moveTo>
                  <a:lnTo>
                    <a:pt x="2333625" y="1408938"/>
                  </a:lnTo>
                  <a:lnTo>
                    <a:pt x="2333625" y="0"/>
                  </a:lnTo>
                  <a:lnTo>
                    <a:pt x="0" y="0"/>
                  </a:lnTo>
                  <a:lnTo>
                    <a:pt x="0" y="1408938"/>
                  </a:lnTo>
                  <a:close/>
                </a:path>
              </a:pathLst>
            </a:custGeom>
            <a:ln w="10671">
              <a:solidFill>
                <a:srgbClr val="FFFFFF"/>
              </a:solidFill>
            </a:ln>
          </p:spPr>
          <p:txBody>
            <a:bodyPr wrap="square" lIns="0" tIns="0" rIns="0" bIns="0" rtlCol="0"/>
            <a:lstStyle/>
            <a:p>
              <a:endParaRPr/>
            </a:p>
          </p:txBody>
        </p:sp>
      </p:grpSp>
      <p:sp>
        <p:nvSpPr>
          <p:cNvPr id="7" name="object 7"/>
          <p:cNvSpPr txBox="1"/>
          <p:nvPr/>
        </p:nvSpPr>
        <p:spPr>
          <a:xfrm>
            <a:off x="1609725" y="2504313"/>
            <a:ext cx="2333625" cy="1409065"/>
          </a:xfrm>
          <a:prstGeom prst="rect">
            <a:avLst/>
          </a:prstGeom>
        </p:spPr>
        <p:txBody>
          <a:bodyPr vert="horz" wrap="square" lIns="0" tIns="193040" rIns="0" bIns="0" rtlCol="0">
            <a:spAutoFit/>
          </a:bodyPr>
          <a:lstStyle/>
          <a:p>
            <a:pPr>
              <a:lnSpc>
                <a:spcPct val="100000"/>
              </a:lnSpc>
              <a:spcBef>
                <a:spcPts val="1520"/>
              </a:spcBef>
            </a:pPr>
            <a:endParaRPr sz="1400">
              <a:latin typeface="Times New Roman"/>
              <a:cs typeface="Times New Roman"/>
            </a:endParaRPr>
          </a:p>
          <a:p>
            <a:pPr marL="3175" algn="ctr">
              <a:lnSpc>
                <a:spcPts val="1630"/>
              </a:lnSpc>
            </a:pPr>
            <a:r>
              <a:rPr sz="1400" dirty="0">
                <a:latin typeface="Tahoma"/>
                <a:cs typeface="Tahoma"/>
              </a:rPr>
              <a:t>Halk</a:t>
            </a:r>
            <a:r>
              <a:rPr sz="1400" spc="-20" dirty="0">
                <a:latin typeface="Tahoma"/>
                <a:cs typeface="Tahoma"/>
              </a:rPr>
              <a:t> </a:t>
            </a:r>
            <a:r>
              <a:rPr sz="1400" dirty="0">
                <a:latin typeface="Tahoma"/>
                <a:cs typeface="Tahoma"/>
              </a:rPr>
              <a:t>eğitimi</a:t>
            </a:r>
            <a:r>
              <a:rPr sz="1400" spc="-40" dirty="0">
                <a:latin typeface="Tahoma"/>
                <a:cs typeface="Tahoma"/>
              </a:rPr>
              <a:t> </a:t>
            </a:r>
            <a:r>
              <a:rPr sz="1400" spc="-10" dirty="0">
                <a:latin typeface="Tahoma"/>
                <a:cs typeface="Tahoma"/>
              </a:rPr>
              <a:t>merkezinin</a:t>
            </a:r>
            <a:endParaRPr sz="1400">
              <a:latin typeface="Tahoma"/>
              <a:cs typeface="Tahoma"/>
            </a:endParaRPr>
          </a:p>
          <a:p>
            <a:pPr marL="2540" algn="ctr">
              <a:lnSpc>
                <a:spcPts val="1575"/>
              </a:lnSpc>
            </a:pPr>
            <a:r>
              <a:rPr sz="1400" dirty="0">
                <a:latin typeface="Tahoma"/>
                <a:cs typeface="Tahoma"/>
              </a:rPr>
              <a:t>kadrolu</a:t>
            </a:r>
            <a:r>
              <a:rPr sz="1400" spc="15" dirty="0">
                <a:latin typeface="Tahoma"/>
                <a:cs typeface="Tahoma"/>
              </a:rPr>
              <a:t> </a:t>
            </a:r>
            <a:r>
              <a:rPr sz="1400" spc="-10" dirty="0">
                <a:latin typeface="Tahoma"/>
                <a:cs typeface="Tahoma"/>
              </a:rPr>
              <a:t>öğretmenleri</a:t>
            </a:r>
            <a:endParaRPr sz="1400">
              <a:latin typeface="Tahoma"/>
              <a:cs typeface="Tahoma"/>
            </a:endParaRPr>
          </a:p>
          <a:p>
            <a:pPr marL="4445" algn="ctr">
              <a:lnSpc>
                <a:spcPts val="1630"/>
              </a:lnSpc>
            </a:pPr>
            <a:r>
              <a:rPr sz="1400" dirty="0">
                <a:latin typeface="Tahoma"/>
                <a:cs typeface="Tahoma"/>
              </a:rPr>
              <a:t>tarafından</a:t>
            </a:r>
            <a:r>
              <a:rPr sz="1400" spc="114" dirty="0">
                <a:latin typeface="Tahoma"/>
                <a:cs typeface="Tahoma"/>
              </a:rPr>
              <a:t> </a:t>
            </a:r>
            <a:r>
              <a:rPr sz="1400" dirty="0">
                <a:latin typeface="Tahoma"/>
                <a:cs typeface="Tahoma"/>
              </a:rPr>
              <a:t>açılacak</a:t>
            </a:r>
            <a:r>
              <a:rPr sz="1400" spc="140" dirty="0">
                <a:latin typeface="Tahoma"/>
                <a:cs typeface="Tahoma"/>
              </a:rPr>
              <a:t> </a:t>
            </a:r>
            <a:r>
              <a:rPr sz="1400" spc="-10" dirty="0">
                <a:latin typeface="Tahoma"/>
                <a:cs typeface="Tahoma"/>
              </a:rPr>
              <a:t>kurslar</a:t>
            </a:r>
            <a:endParaRPr sz="1400">
              <a:latin typeface="Tahoma"/>
              <a:cs typeface="Tahoma"/>
            </a:endParaRPr>
          </a:p>
        </p:txBody>
      </p:sp>
      <p:sp>
        <p:nvSpPr>
          <p:cNvPr id="8" name="object 8"/>
          <p:cNvSpPr txBox="1"/>
          <p:nvPr/>
        </p:nvSpPr>
        <p:spPr>
          <a:xfrm>
            <a:off x="10037826" y="6306502"/>
            <a:ext cx="99695" cy="185420"/>
          </a:xfrm>
          <a:prstGeom prst="rect">
            <a:avLst/>
          </a:prstGeom>
        </p:spPr>
        <p:txBody>
          <a:bodyPr vert="horz" wrap="square" lIns="0" tIns="12700" rIns="0" bIns="0" rtlCol="0">
            <a:spAutoFit/>
          </a:bodyPr>
          <a:lstStyle/>
          <a:p>
            <a:pPr marL="12700">
              <a:lnSpc>
                <a:spcPct val="100000"/>
              </a:lnSpc>
              <a:spcBef>
                <a:spcPts val="100"/>
              </a:spcBef>
            </a:pPr>
            <a:r>
              <a:rPr sz="1050" spc="-50" dirty="0">
                <a:solidFill>
                  <a:srgbClr val="FFFFFF"/>
                </a:solidFill>
                <a:latin typeface="Cambria"/>
                <a:cs typeface="Cambria"/>
              </a:rPr>
              <a:t>8</a:t>
            </a:r>
            <a:endParaRPr sz="1050">
              <a:latin typeface="Cambria"/>
              <a:cs typeface="Cambria"/>
            </a:endParaRPr>
          </a:p>
        </p:txBody>
      </p:sp>
      <p:sp>
        <p:nvSpPr>
          <p:cNvPr id="9" name="object 9"/>
          <p:cNvSpPr txBox="1"/>
          <p:nvPr/>
        </p:nvSpPr>
        <p:spPr>
          <a:xfrm>
            <a:off x="4181475" y="2504363"/>
            <a:ext cx="2333625" cy="1019175"/>
          </a:xfrm>
          <a:prstGeom prst="rect">
            <a:avLst/>
          </a:prstGeom>
          <a:solidFill>
            <a:srgbClr val="85C75B"/>
          </a:solidFill>
        </p:spPr>
        <p:txBody>
          <a:bodyPr vert="horz" wrap="square" lIns="0" tIns="0" rIns="0" bIns="0" rtlCol="0">
            <a:spAutoFit/>
          </a:bodyPr>
          <a:lstStyle/>
          <a:p>
            <a:pPr>
              <a:lnSpc>
                <a:spcPct val="100000"/>
              </a:lnSpc>
            </a:pPr>
            <a:endParaRPr sz="1400">
              <a:latin typeface="Times New Roman"/>
              <a:cs typeface="Times New Roman"/>
            </a:endParaRPr>
          </a:p>
          <a:p>
            <a:pPr>
              <a:lnSpc>
                <a:spcPct val="100000"/>
              </a:lnSpc>
              <a:spcBef>
                <a:spcPts val="15"/>
              </a:spcBef>
            </a:pPr>
            <a:endParaRPr sz="1400">
              <a:latin typeface="Times New Roman"/>
              <a:cs typeface="Times New Roman"/>
            </a:endParaRPr>
          </a:p>
          <a:p>
            <a:pPr marL="260985" marR="232410" algn="ctr">
              <a:lnSpc>
                <a:spcPct val="93800"/>
              </a:lnSpc>
            </a:pPr>
            <a:r>
              <a:rPr sz="1400" spc="-40" dirty="0">
                <a:latin typeface="Tahoma"/>
                <a:cs typeface="Tahoma"/>
              </a:rPr>
              <a:t>Tutuklu</a:t>
            </a:r>
            <a:r>
              <a:rPr sz="1400" spc="-20" dirty="0">
                <a:latin typeface="Tahoma"/>
                <a:cs typeface="Tahoma"/>
              </a:rPr>
              <a:t> </a:t>
            </a:r>
            <a:r>
              <a:rPr sz="1400" dirty="0">
                <a:latin typeface="Tahoma"/>
                <a:cs typeface="Tahoma"/>
              </a:rPr>
              <a:t>ve</a:t>
            </a:r>
            <a:r>
              <a:rPr sz="1400" spc="-20" dirty="0">
                <a:latin typeface="Tahoma"/>
                <a:cs typeface="Tahoma"/>
              </a:rPr>
              <a:t> </a:t>
            </a:r>
            <a:r>
              <a:rPr sz="1400" spc="-10" dirty="0">
                <a:latin typeface="Tahoma"/>
                <a:cs typeface="Tahoma"/>
              </a:rPr>
              <a:t>hükümlülere </a:t>
            </a:r>
            <a:r>
              <a:rPr sz="1400" dirty="0">
                <a:latin typeface="Tahoma"/>
                <a:cs typeface="Tahoma"/>
              </a:rPr>
              <a:t>yönelik</a:t>
            </a:r>
            <a:r>
              <a:rPr sz="1400" spc="-25" dirty="0">
                <a:latin typeface="Tahoma"/>
                <a:cs typeface="Tahoma"/>
              </a:rPr>
              <a:t> </a:t>
            </a:r>
            <a:r>
              <a:rPr sz="1400" spc="-10" dirty="0">
                <a:latin typeface="Tahoma"/>
                <a:cs typeface="Tahoma"/>
              </a:rPr>
              <a:t>düzenlenecek kurslar</a:t>
            </a:r>
            <a:endParaRPr sz="1400">
              <a:latin typeface="Tahoma"/>
              <a:cs typeface="Tahoma"/>
            </a:endParaRPr>
          </a:p>
        </p:txBody>
      </p:sp>
      <p:sp>
        <p:nvSpPr>
          <p:cNvPr id="10" name="object 10"/>
          <p:cNvSpPr txBox="1"/>
          <p:nvPr/>
        </p:nvSpPr>
        <p:spPr>
          <a:xfrm>
            <a:off x="6753225" y="2504363"/>
            <a:ext cx="2333625" cy="1019175"/>
          </a:xfrm>
          <a:prstGeom prst="rect">
            <a:avLst/>
          </a:prstGeom>
          <a:solidFill>
            <a:srgbClr val="8EC555"/>
          </a:solidFill>
        </p:spPr>
        <p:txBody>
          <a:bodyPr vert="horz" wrap="square" lIns="0" tIns="0" rIns="0" bIns="0" rtlCol="0">
            <a:spAutoFit/>
          </a:bodyPr>
          <a:lstStyle/>
          <a:p>
            <a:pPr>
              <a:lnSpc>
                <a:spcPct val="100000"/>
              </a:lnSpc>
            </a:pPr>
            <a:endParaRPr sz="1400">
              <a:latin typeface="Times New Roman"/>
              <a:cs typeface="Times New Roman"/>
            </a:endParaRPr>
          </a:p>
          <a:p>
            <a:pPr>
              <a:lnSpc>
                <a:spcPct val="100000"/>
              </a:lnSpc>
              <a:spcBef>
                <a:spcPts val="15"/>
              </a:spcBef>
            </a:pPr>
            <a:endParaRPr sz="1400">
              <a:latin typeface="Times New Roman"/>
              <a:cs typeface="Times New Roman"/>
            </a:endParaRPr>
          </a:p>
          <a:p>
            <a:pPr marL="110489" marR="79375" indent="-3175" algn="ctr">
              <a:lnSpc>
                <a:spcPct val="93800"/>
              </a:lnSpc>
            </a:pPr>
            <a:r>
              <a:rPr sz="1400" dirty="0">
                <a:latin typeface="Tahoma"/>
                <a:cs typeface="Tahoma"/>
              </a:rPr>
              <a:t>Eğitici</a:t>
            </a:r>
            <a:r>
              <a:rPr sz="1400" spc="35" dirty="0">
                <a:latin typeface="Tahoma"/>
                <a:cs typeface="Tahoma"/>
              </a:rPr>
              <a:t> </a:t>
            </a:r>
            <a:r>
              <a:rPr sz="1400" dirty="0">
                <a:latin typeface="Tahoma"/>
                <a:cs typeface="Tahoma"/>
              </a:rPr>
              <a:t>giderlerinin</a:t>
            </a:r>
            <a:r>
              <a:rPr sz="1400" spc="-35" dirty="0">
                <a:latin typeface="Tahoma"/>
                <a:cs typeface="Tahoma"/>
              </a:rPr>
              <a:t> </a:t>
            </a:r>
            <a:r>
              <a:rPr sz="1400" dirty="0">
                <a:latin typeface="Tahoma"/>
                <a:cs typeface="Tahoma"/>
              </a:rPr>
              <a:t>iş</a:t>
            </a:r>
            <a:r>
              <a:rPr sz="1400" spc="-35" dirty="0">
                <a:latin typeface="Tahoma"/>
                <a:cs typeface="Tahoma"/>
              </a:rPr>
              <a:t> </a:t>
            </a:r>
            <a:r>
              <a:rPr sz="1400" spc="-10" dirty="0">
                <a:latin typeface="Tahoma"/>
                <a:cs typeface="Tahoma"/>
              </a:rPr>
              <a:t>birliği </a:t>
            </a:r>
            <a:r>
              <a:rPr sz="1400" dirty="0">
                <a:latin typeface="Tahoma"/>
                <a:cs typeface="Tahoma"/>
              </a:rPr>
              <a:t>yapılan</a:t>
            </a:r>
            <a:r>
              <a:rPr sz="1400" spc="-20" dirty="0">
                <a:latin typeface="Tahoma"/>
                <a:cs typeface="Tahoma"/>
              </a:rPr>
              <a:t> </a:t>
            </a:r>
            <a:r>
              <a:rPr sz="1400" spc="-10" dirty="0">
                <a:latin typeface="Tahoma"/>
                <a:cs typeface="Tahoma"/>
              </a:rPr>
              <a:t>kurum/kuruluş </a:t>
            </a:r>
            <a:r>
              <a:rPr sz="1400" dirty="0">
                <a:latin typeface="Tahoma"/>
                <a:cs typeface="Tahoma"/>
              </a:rPr>
              <a:t>tarafından</a:t>
            </a:r>
            <a:r>
              <a:rPr sz="1400" spc="10" dirty="0">
                <a:latin typeface="Tahoma"/>
                <a:cs typeface="Tahoma"/>
              </a:rPr>
              <a:t> </a:t>
            </a:r>
            <a:r>
              <a:rPr sz="1400" dirty="0">
                <a:latin typeface="Tahoma"/>
                <a:cs typeface="Tahoma"/>
              </a:rPr>
              <a:t>ödendiği</a:t>
            </a:r>
            <a:r>
              <a:rPr sz="1400" spc="35" dirty="0">
                <a:latin typeface="Tahoma"/>
                <a:cs typeface="Tahoma"/>
              </a:rPr>
              <a:t> </a:t>
            </a:r>
            <a:r>
              <a:rPr sz="1400" spc="-10" dirty="0">
                <a:latin typeface="Tahoma"/>
                <a:cs typeface="Tahoma"/>
              </a:rPr>
              <a:t>kurslar</a:t>
            </a:r>
            <a:endParaRPr sz="1400">
              <a:latin typeface="Tahoma"/>
              <a:cs typeface="Tahoma"/>
            </a:endParaRPr>
          </a:p>
        </p:txBody>
      </p:sp>
      <p:sp>
        <p:nvSpPr>
          <p:cNvPr id="11" name="object 11"/>
          <p:cNvSpPr txBox="1"/>
          <p:nvPr/>
        </p:nvSpPr>
        <p:spPr>
          <a:xfrm>
            <a:off x="2895600" y="4142079"/>
            <a:ext cx="2333625" cy="1219200"/>
          </a:xfrm>
          <a:prstGeom prst="rect">
            <a:avLst/>
          </a:prstGeom>
          <a:solidFill>
            <a:srgbClr val="99C34F"/>
          </a:solidFill>
        </p:spPr>
        <p:txBody>
          <a:bodyPr vert="horz" wrap="square" lIns="0" tIns="191135" rIns="0" bIns="0" rtlCol="0">
            <a:spAutoFit/>
          </a:bodyPr>
          <a:lstStyle/>
          <a:p>
            <a:pPr marL="184785" marR="167005" algn="ctr">
              <a:lnSpc>
                <a:spcPct val="95300"/>
              </a:lnSpc>
              <a:spcBef>
                <a:spcPts val="1505"/>
              </a:spcBef>
            </a:pPr>
            <a:r>
              <a:rPr sz="1400" dirty="0">
                <a:latin typeface="Tahoma"/>
                <a:cs typeface="Tahoma"/>
              </a:rPr>
              <a:t>Döner</a:t>
            </a:r>
            <a:r>
              <a:rPr sz="1400" spc="20" dirty="0">
                <a:latin typeface="Tahoma"/>
                <a:cs typeface="Tahoma"/>
              </a:rPr>
              <a:t> </a:t>
            </a:r>
            <a:r>
              <a:rPr sz="1400" dirty="0">
                <a:latin typeface="Tahoma"/>
                <a:cs typeface="Tahoma"/>
              </a:rPr>
              <a:t>sermayesi</a:t>
            </a:r>
            <a:r>
              <a:rPr sz="1400" spc="85" dirty="0">
                <a:latin typeface="Tahoma"/>
                <a:cs typeface="Tahoma"/>
              </a:rPr>
              <a:t> </a:t>
            </a:r>
            <a:r>
              <a:rPr sz="1400" dirty="0">
                <a:latin typeface="Tahoma"/>
                <a:cs typeface="Tahoma"/>
              </a:rPr>
              <a:t>olan</a:t>
            </a:r>
            <a:r>
              <a:rPr sz="1400" spc="85" dirty="0">
                <a:latin typeface="Tahoma"/>
                <a:cs typeface="Tahoma"/>
              </a:rPr>
              <a:t> </a:t>
            </a:r>
            <a:r>
              <a:rPr sz="1400" spc="-25" dirty="0">
                <a:latin typeface="Tahoma"/>
                <a:cs typeface="Tahoma"/>
              </a:rPr>
              <a:t>ve </a:t>
            </a:r>
            <a:r>
              <a:rPr sz="1400" dirty="0">
                <a:latin typeface="Tahoma"/>
                <a:cs typeface="Tahoma"/>
              </a:rPr>
              <a:t>bir</a:t>
            </a:r>
            <a:r>
              <a:rPr sz="1400" spc="-20" dirty="0">
                <a:latin typeface="Tahoma"/>
                <a:cs typeface="Tahoma"/>
              </a:rPr>
              <a:t> </a:t>
            </a:r>
            <a:r>
              <a:rPr sz="1400" dirty="0">
                <a:latin typeface="Tahoma"/>
                <a:cs typeface="Tahoma"/>
              </a:rPr>
              <a:t>önceki</a:t>
            </a:r>
            <a:r>
              <a:rPr sz="1400" spc="55" dirty="0">
                <a:latin typeface="Tahoma"/>
                <a:cs typeface="Tahoma"/>
              </a:rPr>
              <a:t> </a:t>
            </a:r>
            <a:r>
              <a:rPr sz="1400" spc="-10" dirty="0">
                <a:latin typeface="Tahoma"/>
                <a:cs typeface="Tahoma"/>
              </a:rPr>
              <a:t>yılın</a:t>
            </a:r>
            <a:r>
              <a:rPr sz="1400" spc="5" dirty="0">
                <a:latin typeface="Tahoma"/>
                <a:cs typeface="Tahoma"/>
              </a:rPr>
              <a:t> </a:t>
            </a:r>
            <a:r>
              <a:rPr sz="1400" dirty="0">
                <a:latin typeface="Tahoma"/>
                <a:cs typeface="Tahoma"/>
              </a:rPr>
              <a:t>cirosu</a:t>
            </a:r>
            <a:r>
              <a:rPr sz="1400" spc="15" dirty="0">
                <a:latin typeface="Tahoma"/>
                <a:cs typeface="Tahoma"/>
              </a:rPr>
              <a:t> </a:t>
            </a:r>
            <a:r>
              <a:rPr sz="1400" spc="-50" dirty="0">
                <a:latin typeface="Tahoma"/>
                <a:cs typeface="Tahoma"/>
              </a:rPr>
              <a:t>2 </a:t>
            </a:r>
            <a:r>
              <a:rPr sz="1400" dirty="0">
                <a:latin typeface="Tahoma"/>
                <a:cs typeface="Tahoma"/>
              </a:rPr>
              <a:t>milyon</a:t>
            </a:r>
            <a:r>
              <a:rPr sz="1400" spc="5" dirty="0">
                <a:latin typeface="Tahoma"/>
                <a:cs typeface="Tahoma"/>
              </a:rPr>
              <a:t> </a:t>
            </a:r>
            <a:r>
              <a:rPr sz="1400" dirty="0">
                <a:latin typeface="Tahoma"/>
                <a:cs typeface="Tahoma"/>
              </a:rPr>
              <a:t>TL</a:t>
            </a:r>
            <a:r>
              <a:rPr sz="1400" spc="20" dirty="0">
                <a:latin typeface="Tahoma"/>
                <a:cs typeface="Tahoma"/>
              </a:rPr>
              <a:t> </a:t>
            </a:r>
            <a:r>
              <a:rPr sz="1400" dirty="0">
                <a:latin typeface="Tahoma"/>
                <a:cs typeface="Tahoma"/>
              </a:rPr>
              <a:t>üzerinde</a:t>
            </a:r>
            <a:r>
              <a:rPr sz="1400" spc="5" dirty="0">
                <a:latin typeface="Tahoma"/>
                <a:cs typeface="Tahoma"/>
              </a:rPr>
              <a:t> </a:t>
            </a:r>
            <a:r>
              <a:rPr sz="1400" spc="-20" dirty="0">
                <a:latin typeface="Tahoma"/>
                <a:cs typeface="Tahoma"/>
              </a:rPr>
              <a:t>olan </a:t>
            </a:r>
            <a:r>
              <a:rPr sz="1400" dirty="0">
                <a:latin typeface="Tahoma"/>
                <a:cs typeface="Tahoma"/>
              </a:rPr>
              <a:t>kurumlarda</a:t>
            </a:r>
            <a:r>
              <a:rPr sz="1400" spc="40" dirty="0">
                <a:latin typeface="Tahoma"/>
                <a:cs typeface="Tahoma"/>
              </a:rPr>
              <a:t> </a:t>
            </a:r>
            <a:r>
              <a:rPr sz="1400" spc="45" dirty="0">
                <a:latin typeface="Tahoma"/>
                <a:cs typeface="Tahoma"/>
              </a:rPr>
              <a:t>DÖSE</a:t>
            </a:r>
            <a:endParaRPr sz="1400">
              <a:latin typeface="Tahoma"/>
              <a:cs typeface="Tahoma"/>
            </a:endParaRPr>
          </a:p>
          <a:p>
            <a:pPr marL="8890" algn="ctr">
              <a:lnSpc>
                <a:spcPts val="1650"/>
              </a:lnSpc>
            </a:pPr>
            <a:r>
              <a:rPr sz="1400" dirty="0">
                <a:latin typeface="Tahoma"/>
                <a:cs typeface="Tahoma"/>
              </a:rPr>
              <a:t>kapsamında</a:t>
            </a:r>
            <a:r>
              <a:rPr sz="1400" spc="114" dirty="0">
                <a:latin typeface="Tahoma"/>
                <a:cs typeface="Tahoma"/>
              </a:rPr>
              <a:t> </a:t>
            </a:r>
            <a:r>
              <a:rPr sz="1400" dirty="0">
                <a:latin typeface="Tahoma"/>
                <a:cs typeface="Tahoma"/>
              </a:rPr>
              <a:t>açılan</a:t>
            </a:r>
            <a:r>
              <a:rPr sz="1400" spc="180" dirty="0">
                <a:latin typeface="Tahoma"/>
                <a:cs typeface="Tahoma"/>
              </a:rPr>
              <a:t> </a:t>
            </a:r>
            <a:r>
              <a:rPr sz="1400" spc="-10" dirty="0">
                <a:latin typeface="Tahoma"/>
                <a:cs typeface="Tahoma"/>
              </a:rPr>
              <a:t>kurslar</a:t>
            </a:r>
            <a:endParaRPr sz="1400">
              <a:latin typeface="Tahoma"/>
              <a:cs typeface="Tahoma"/>
            </a:endParaRPr>
          </a:p>
        </p:txBody>
      </p:sp>
      <p:sp>
        <p:nvSpPr>
          <p:cNvPr id="12" name="object 12"/>
          <p:cNvSpPr txBox="1"/>
          <p:nvPr/>
        </p:nvSpPr>
        <p:spPr>
          <a:xfrm>
            <a:off x="5467350" y="4142130"/>
            <a:ext cx="2333625" cy="933450"/>
          </a:xfrm>
          <a:prstGeom prst="rect">
            <a:avLst/>
          </a:prstGeom>
          <a:solidFill>
            <a:srgbClr val="A4C148"/>
          </a:solidFill>
        </p:spPr>
        <p:txBody>
          <a:bodyPr vert="horz" wrap="square" lIns="0" tIns="0" rIns="0" bIns="0" rtlCol="0">
            <a:spAutoFit/>
          </a:bodyPr>
          <a:lstStyle/>
          <a:p>
            <a:pPr>
              <a:lnSpc>
                <a:spcPct val="100000"/>
              </a:lnSpc>
            </a:pPr>
            <a:endParaRPr sz="1400">
              <a:latin typeface="Times New Roman"/>
              <a:cs typeface="Times New Roman"/>
            </a:endParaRPr>
          </a:p>
          <a:p>
            <a:pPr>
              <a:lnSpc>
                <a:spcPct val="100000"/>
              </a:lnSpc>
              <a:spcBef>
                <a:spcPts val="840"/>
              </a:spcBef>
            </a:pPr>
            <a:endParaRPr sz="1400">
              <a:latin typeface="Times New Roman"/>
              <a:cs typeface="Times New Roman"/>
            </a:endParaRPr>
          </a:p>
          <a:p>
            <a:pPr marR="9525" algn="ctr">
              <a:lnSpc>
                <a:spcPts val="1630"/>
              </a:lnSpc>
            </a:pPr>
            <a:r>
              <a:rPr sz="1400" dirty="0">
                <a:latin typeface="Tahoma"/>
                <a:cs typeface="Tahoma"/>
              </a:rPr>
              <a:t>Bakanlıkça</a:t>
            </a:r>
            <a:r>
              <a:rPr sz="1400" spc="290" dirty="0">
                <a:latin typeface="Tahoma"/>
                <a:cs typeface="Tahoma"/>
              </a:rPr>
              <a:t> </a:t>
            </a:r>
            <a:r>
              <a:rPr sz="1400" spc="-10" dirty="0">
                <a:latin typeface="Tahoma"/>
                <a:cs typeface="Tahoma"/>
              </a:rPr>
              <a:t>belirlenecek</a:t>
            </a:r>
            <a:endParaRPr sz="1400">
              <a:latin typeface="Tahoma"/>
              <a:cs typeface="Tahoma"/>
            </a:endParaRPr>
          </a:p>
          <a:p>
            <a:pPr marL="6350" algn="ctr">
              <a:lnSpc>
                <a:spcPts val="1630"/>
              </a:lnSpc>
            </a:pPr>
            <a:r>
              <a:rPr sz="1400" spc="-10" dirty="0">
                <a:latin typeface="Tahoma"/>
                <a:cs typeface="Tahoma"/>
              </a:rPr>
              <a:t>kurslar</a:t>
            </a:r>
            <a:endParaRPr sz="1400">
              <a:latin typeface="Tahoma"/>
              <a:cs typeface="Tahoma"/>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724025" y="2275713"/>
            <a:ext cx="2266950" cy="1362075"/>
          </a:xfrm>
          <a:prstGeom prst="rect">
            <a:avLst/>
          </a:prstGeom>
          <a:solidFill>
            <a:srgbClr val="009CD7"/>
          </a:solidFill>
        </p:spPr>
        <p:txBody>
          <a:bodyPr vert="horz" wrap="square" lIns="0" tIns="0" rIns="0" bIns="0" rtlCol="0">
            <a:spAutoFit/>
          </a:bodyPr>
          <a:lstStyle/>
          <a:p>
            <a:pPr>
              <a:lnSpc>
                <a:spcPct val="100000"/>
              </a:lnSpc>
            </a:pPr>
            <a:endParaRPr sz="1400">
              <a:latin typeface="Times New Roman"/>
              <a:cs typeface="Times New Roman"/>
            </a:endParaRPr>
          </a:p>
          <a:p>
            <a:pPr>
              <a:lnSpc>
                <a:spcPct val="100000"/>
              </a:lnSpc>
              <a:spcBef>
                <a:spcPts val="1410"/>
              </a:spcBef>
            </a:pPr>
            <a:endParaRPr sz="1400">
              <a:latin typeface="Times New Roman"/>
              <a:cs typeface="Times New Roman"/>
            </a:endParaRPr>
          </a:p>
          <a:p>
            <a:pPr marL="234950">
              <a:lnSpc>
                <a:spcPct val="100000"/>
              </a:lnSpc>
            </a:pPr>
            <a:r>
              <a:rPr sz="1400" dirty="0">
                <a:solidFill>
                  <a:srgbClr val="FFFFFF"/>
                </a:solidFill>
                <a:latin typeface="Tahoma"/>
                <a:cs typeface="Tahoma"/>
              </a:rPr>
              <a:t>Okuma</a:t>
            </a:r>
            <a:r>
              <a:rPr sz="1400" spc="160" dirty="0">
                <a:solidFill>
                  <a:srgbClr val="FFFFFF"/>
                </a:solidFill>
                <a:latin typeface="Tahoma"/>
                <a:cs typeface="Tahoma"/>
              </a:rPr>
              <a:t> </a:t>
            </a:r>
            <a:r>
              <a:rPr sz="1400" dirty="0">
                <a:solidFill>
                  <a:srgbClr val="FFFFFF"/>
                </a:solidFill>
                <a:latin typeface="Tahoma"/>
                <a:cs typeface="Tahoma"/>
              </a:rPr>
              <a:t>yazma</a:t>
            </a:r>
            <a:r>
              <a:rPr sz="1400" spc="110" dirty="0">
                <a:solidFill>
                  <a:srgbClr val="FFFFFF"/>
                </a:solidFill>
                <a:latin typeface="Tahoma"/>
                <a:cs typeface="Tahoma"/>
              </a:rPr>
              <a:t> </a:t>
            </a:r>
            <a:r>
              <a:rPr sz="1400" spc="-10" dirty="0">
                <a:solidFill>
                  <a:srgbClr val="FFFFFF"/>
                </a:solidFill>
                <a:latin typeface="Tahoma"/>
                <a:cs typeface="Tahoma"/>
              </a:rPr>
              <a:t>kursları</a:t>
            </a:r>
            <a:endParaRPr sz="1400">
              <a:latin typeface="Tahoma"/>
              <a:cs typeface="Tahoma"/>
            </a:endParaRPr>
          </a:p>
        </p:txBody>
      </p:sp>
      <p:sp>
        <p:nvSpPr>
          <p:cNvPr id="3" name="object 3"/>
          <p:cNvSpPr txBox="1"/>
          <p:nvPr/>
        </p:nvSpPr>
        <p:spPr>
          <a:xfrm>
            <a:off x="4219575" y="2275713"/>
            <a:ext cx="2257425" cy="1362075"/>
          </a:xfrm>
          <a:prstGeom prst="rect">
            <a:avLst/>
          </a:prstGeom>
          <a:solidFill>
            <a:srgbClr val="095294"/>
          </a:solidFill>
        </p:spPr>
        <p:txBody>
          <a:bodyPr vert="horz" wrap="square" lIns="0" tIns="114300" rIns="0" bIns="0" rtlCol="0">
            <a:spAutoFit/>
          </a:bodyPr>
          <a:lstStyle/>
          <a:p>
            <a:pPr>
              <a:lnSpc>
                <a:spcPct val="100000"/>
              </a:lnSpc>
              <a:spcBef>
                <a:spcPts val="900"/>
              </a:spcBef>
            </a:pPr>
            <a:endParaRPr sz="1400">
              <a:latin typeface="Times New Roman"/>
              <a:cs typeface="Times New Roman"/>
            </a:endParaRPr>
          </a:p>
          <a:p>
            <a:pPr marL="152400" marR="125730" indent="-10160" algn="ctr">
              <a:lnSpc>
                <a:spcPct val="107200"/>
              </a:lnSpc>
            </a:pPr>
            <a:r>
              <a:rPr sz="1400" dirty="0">
                <a:solidFill>
                  <a:srgbClr val="FFFFFF"/>
                </a:solidFill>
                <a:latin typeface="Tahoma"/>
                <a:cs typeface="Tahoma"/>
              </a:rPr>
              <a:t>Özel</a:t>
            </a:r>
            <a:r>
              <a:rPr sz="1400" spc="25" dirty="0">
                <a:solidFill>
                  <a:srgbClr val="FFFFFF"/>
                </a:solidFill>
                <a:latin typeface="Tahoma"/>
                <a:cs typeface="Tahoma"/>
              </a:rPr>
              <a:t> </a:t>
            </a:r>
            <a:r>
              <a:rPr sz="1400" dirty="0">
                <a:solidFill>
                  <a:srgbClr val="FFFFFF"/>
                </a:solidFill>
                <a:latin typeface="Tahoma"/>
                <a:cs typeface="Tahoma"/>
              </a:rPr>
              <a:t>eğitim</a:t>
            </a:r>
            <a:r>
              <a:rPr sz="1400" spc="50" dirty="0">
                <a:solidFill>
                  <a:srgbClr val="FFFFFF"/>
                </a:solidFill>
                <a:latin typeface="Tahoma"/>
                <a:cs typeface="Tahoma"/>
              </a:rPr>
              <a:t> </a:t>
            </a:r>
            <a:r>
              <a:rPr sz="1400" spc="-10" dirty="0">
                <a:solidFill>
                  <a:srgbClr val="FFFFFF"/>
                </a:solidFill>
                <a:latin typeface="Tahoma"/>
                <a:cs typeface="Tahoma"/>
              </a:rPr>
              <a:t>gereksinimli </a:t>
            </a:r>
            <a:r>
              <a:rPr sz="1400" dirty="0">
                <a:solidFill>
                  <a:srgbClr val="FFFFFF"/>
                </a:solidFill>
                <a:latin typeface="Tahoma"/>
                <a:cs typeface="Tahoma"/>
              </a:rPr>
              <a:t>bireylere</a:t>
            </a:r>
            <a:r>
              <a:rPr sz="1400" spc="-65" dirty="0">
                <a:solidFill>
                  <a:srgbClr val="FFFFFF"/>
                </a:solidFill>
                <a:latin typeface="Tahoma"/>
                <a:cs typeface="Tahoma"/>
              </a:rPr>
              <a:t> </a:t>
            </a:r>
            <a:r>
              <a:rPr sz="1400" dirty="0">
                <a:solidFill>
                  <a:srgbClr val="FFFFFF"/>
                </a:solidFill>
                <a:latin typeface="Tahoma"/>
                <a:cs typeface="Tahoma"/>
              </a:rPr>
              <a:t>yönelik</a:t>
            </a:r>
            <a:r>
              <a:rPr sz="1400" spc="-50" dirty="0">
                <a:solidFill>
                  <a:srgbClr val="FFFFFF"/>
                </a:solidFill>
                <a:latin typeface="Tahoma"/>
                <a:cs typeface="Tahoma"/>
              </a:rPr>
              <a:t> </a:t>
            </a:r>
            <a:r>
              <a:rPr sz="1400" spc="-10" dirty="0">
                <a:solidFill>
                  <a:srgbClr val="FFFFFF"/>
                </a:solidFill>
                <a:latin typeface="Tahoma"/>
                <a:cs typeface="Tahoma"/>
              </a:rPr>
              <a:t>açılacak kurslar</a:t>
            </a:r>
            <a:endParaRPr sz="1400">
              <a:latin typeface="Tahoma"/>
              <a:cs typeface="Tahoma"/>
            </a:endParaRPr>
          </a:p>
        </p:txBody>
      </p:sp>
      <p:sp>
        <p:nvSpPr>
          <p:cNvPr id="4" name="object 4"/>
          <p:cNvSpPr txBox="1"/>
          <p:nvPr/>
        </p:nvSpPr>
        <p:spPr>
          <a:xfrm>
            <a:off x="6705600" y="2275713"/>
            <a:ext cx="2266950" cy="1362075"/>
          </a:xfrm>
          <a:prstGeom prst="rect">
            <a:avLst/>
          </a:prstGeom>
          <a:solidFill>
            <a:srgbClr val="0075A2"/>
          </a:solidFill>
        </p:spPr>
        <p:txBody>
          <a:bodyPr vert="horz" wrap="square" lIns="0" tIns="114300" rIns="0" bIns="0" rtlCol="0">
            <a:spAutoFit/>
          </a:bodyPr>
          <a:lstStyle/>
          <a:p>
            <a:pPr>
              <a:lnSpc>
                <a:spcPct val="100000"/>
              </a:lnSpc>
              <a:spcBef>
                <a:spcPts val="900"/>
              </a:spcBef>
            </a:pPr>
            <a:endParaRPr sz="1400">
              <a:latin typeface="Times New Roman"/>
              <a:cs typeface="Times New Roman"/>
            </a:endParaRPr>
          </a:p>
          <a:p>
            <a:pPr marL="200660" marR="179705" algn="ctr">
              <a:lnSpc>
                <a:spcPct val="107200"/>
              </a:lnSpc>
            </a:pPr>
            <a:r>
              <a:rPr sz="1400" dirty="0">
                <a:solidFill>
                  <a:srgbClr val="FFFFFF"/>
                </a:solidFill>
                <a:latin typeface="Tahoma"/>
                <a:cs typeface="Tahoma"/>
              </a:rPr>
              <a:t>Unutulmaya</a:t>
            </a:r>
            <a:r>
              <a:rPr sz="1400" spc="25" dirty="0">
                <a:solidFill>
                  <a:srgbClr val="FFFFFF"/>
                </a:solidFill>
                <a:latin typeface="Tahoma"/>
                <a:cs typeface="Tahoma"/>
              </a:rPr>
              <a:t> </a:t>
            </a:r>
            <a:r>
              <a:rPr sz="1400" dirty="0">
                <a:solidFill>
                  <a:srgbClr val="FFFFFF"/>
                </a:solidFill>
                <a:latin typeface="Tahoma"/>
                <a:cs typeface="Tahoma"/>
              </a:rPr>
              <a:t>yüz</a:t>
            </a:r>
            <a:r>
              <a:rPr sz="1400" spc="20" dirty="0">
                <a:solidFill>
                  <a:srgbClr val="FFFFFF"/>
                </a:solidFill>
                <a:latin typeface="Tahoma"/>
                <a:cs typeface="Tahoma"/>
              </a:rPr>
              <a:t> </a:t>
            </a:r>
            <a:r>
              <a:rPr sz="1400" spc="-10" dirty="0">
                <a:solidFill>
                  <a:srgbClr val="FFFFFF"/>
                </a:solidFill>
                <a:latin typeface="Tahoma"/>
                <a:cs typeface="Tahoma"/>
              </a:rPr>
              <a:t>tutmuş </a:t>
            </a:r>
            <a:r>
              <a:rPr sz="1400" dirty="0">
                <a:solidFill>
                  <a:srgbClr val="FFFFFF"/>
                </a:solidFill>
                <a:latin typeface="Tahoma"/>
                <a:cs typeface="Tahoma"/>
              </a:rPr>
              <a:t>meslekler</a:t>
            </a:r>
            <a:r>
              <a:rPr sz="1400" spc="55" dirty="0">
                <a:solidFill>
                  <a:srgbClr val="FFFFFF"/>
                </a:solidFill>
                <a:latin typeface="Tahoma"/>
                <a:cs typeface="Tahoma"/>
              </a:rPr>
              <a:t> </a:t>
            </a:r>
            <a:r>
              <a:rPr sz="1400" spc="-10" dirty="0">
                <a:solidFill>
                  <a:srgbClr val="FFFFFF"/>
                </a:solidFill>
                <a:latin typeface="Tahoma"/>
                <a:cs typeface="Tahoma"/>
              </a:rPr>
              <a:t>kapsamında </a:t>
            </a:r>
            <a:r>
              <a:rPr sz="1400" dirty="0">
                <a:solidFill>
                  <a:srgbClr val="FFFFFF"/>
                </a:solidFill>
                <a:latin typeface="Tahoma"/>
                <a:cs typeface="Tahoma"/>
              </a:rPr>
              <a:t>açılan</a:t>
            </a:r>
            <a:r>
              <a:rPr sz="1400" spc="85" dirty="0">
                <a:solidFill>
                  <a:srgbClr val="FFFFFF"/>
                </a:solidFill>
                <a:latin typeface="Tahoma"/>
                <a:cs typeface="Tahoma"/>
              </a:rPr>
              <a:t> </a:t>
            </a:r>
            <a:r>
              <a:rPr sz="1400" spc="-10" dirty="0">
                <a:solidFill>
                  <a:srgbClr val="FFFFFF"/>
                </a:solidFill>
                <a:latin typeface="Tahoma"/>
                <a:cs typeface="Tahoma"/>
              </a:rPr>
              <a:t>kurslar</a:t>
            </a:r>
            <a:endParaRPr sz="1400">
              <a:latin typeface="Tahoma"/>
              <a:cs typeface="Tahoma"/>
            </a:endParaRPr>
          </a:p>
        </p:txBody>
      </p:sp>
      <p:sp>
        <p:nvSpPr>
          <p:cNvPr id="5" name="object 5"/>
          <p:cNvSpPr txBox="1"/>
          <p:nvPr/>
        </p:nvSpPr>
        <p:spPr>
          <a:xfrm>
            <a:off x="2971800" y="3856482"/>
            <a:ext cx="2266950" cy="1362075"/>
          </a:xfrm>
          <a:prstGeom prst="rect">
            <a:avLst/>
          </a:prstGeom>
          <a:solidFill>
            <a:srgbClr val="004D6C"/>
          </a:solidFill>
        </p:spPr>
        <p:txBody>
          <a:bodyPr vert="horz" wrap="square" lIns="0" tIns="203200" rIns="0" bIns="0" rtlCol="0">
            <a:spAutoFit/>
          </a:bodyPr>
          <a:lstStyle/>
          <a:p>
            <a:pPr marL="125730" marR="107314" indent="635" algn="ctr">
              <a:lnSpc>
                <a:spcPct val="108700"/>
              </a:lnSpc>
              <a:spcBef>
                <a:spcPts val="1600"/>
              </a:spcBef>
            </a:pPr>
            <a:r>
              <a:rPr sz="1400" dirty="0">
                <a:solidFill>
                  <a:srgbClr val="FFFFFF"/>
                </a:solidFill>
                <a:latin typeface="Tahoma"/>
                <a:cs typeface="Tahoma"/>
              </a:rPr>
              <a:t>İstihdama</a:t>
            </a:r>
            <a:r>
              <a:rPr sz="1400" spc="-85" dirty="0">
                <a:solidFill>
                  <a:srgbClr val="FFFFFF"/>
                </a:solidFill>
                <a:latin typeface="Tahoma"/>
                <a:cs typeface="Tahoma"/>
              </a:rPr>
              <a:t> </a:t>
            </a:r>
            <a:r>
              <a:rPr sz="1400" dirty="0">
                <a:solidFill>
                  <a:srgbClr val="FFFFFF"/>
                </a:solidFill>
                <a:latin typeface="Tahoma"/>
                <a:cs typeface="Tahoma"/>
              </a:rPr>
              <a:t>yönelik</a:t>
            </a:r>
            <a:r>
              <a:rPr sz="1400" spc="-40" dirty="0">
                <a:solidFill>
                  <a:srgbClr val="FFFFFF"/>
                </a:solidFill>
                <a:latin typeface="Tahoma"/>
                <a:cs typeface="Tahoma"/>
              </a:rPr>
              <a:t> </a:t>
            </a:r>
            <a:r>
              <a:rPr sz="1400" spc="-10" dirty="0">
                <a:solidFill>
                  <a:srgbClr val="FFFFFF"/>
                </a:solidFill>
                <a:latin typeface="Tahoma"/>
                <a:cs typeface="Tahoma"/>
              </a:rPr>
              <a:t>kurslar, </a:t>
            </a:r>
            <a:r>
              <a:rPr sz="1400" dirty="0">
                <a:solidFill>
                  <a:srgbClr val="FFFFFF"/>
                </a:solidFill>
                <a:latin typeface="Tahoma"/>
                <a:cs typeface="Tahoma"/>
              </a:rPr>
              <a:t>istihdam</a:t>
            </a:r>
            <a:r>
              <a:rPr sz="1400" spc="-45" dirty="0">
                <a:solidFill>
                  <a:srgbClr val="FFFFFF"/>
                </a:solidFill>
                <a:latin typeface="Tahoma"/>
                <a:cs typeface="Tahoma"/>
              </a:rPr>
              <a:t> </a:t>
            </a:r>
            <a:r>
              <a:rPr sz="1400" dirty="0">
                <a:solidFill>
                  <a:srgbClr val="FFFFFF"/>
                </a:solidFill>
                <a:latin typeface="Tahoma"/>
                <a:cs typeface="Tahoma"/>
              </a:rPr>
              <a:t>garantili</a:t>
            </a:r>
            <a:r>
              <a:rPr sz="1400" spc="-25" dirty="0">
                <a:solidFill>
                  <a:srgbClr val="FFFFFF"/>
                </a:solidFill>
                <a:latin typeface="Tahoma"/>
                <a:cs typeface="Tahoma"/>
              </a:rPr>
              <a:t> </a:t>
            </a:r>
            <a:r>
              <a:rPr sz="1400" spc="-20" dirty="0">
                <a:solidFill>
                  <a:srgbClr val="FFFFFF"/>
                </a:solidFill>
                <a:latin typeface="Tahoma"/>
                <a:cs typeface="Tahoma"/>
              </a:rPr>
              <a:t>olan </a:t>
            </a:r>
            <a:r>
              <a:rPr sz="1400" spc="-10" dirty="0">
                <a:solidFill>
                  <a:srgbClr val="FFFFFF"/>
                </a:solidFill>
                <a:latin typeface="Tahoma"/>
                <a:cs typeface="Tahoma"/>
              </a:rPr>
              <a:t>kurslar,</a:t>
            </a:r>
            <a:r>
              <a:rPr sz="1400" spc="-40" dirty="0">
                <a:solidFill>
                  <a:srgbClr val="FFFFFF"/>
                </a:solidFill>
                <a:latin typeface="Tahoma"/>
                <a:cs typeface="Tahoma"/>
              </a:rPr>
              <a:t> </a:t>
            </a:r>
            <a:r>
              <a:rPr sz="1400" dirty="0">
                <a:solidFill>
                  <a:srgbClr val="FFFFFF"/>
                </a:solidFill>
                <a:latin typeface="Tahoma"/>
                <a:cs typeface="Tahoma"/>
              </a:rPr>
              <a:t>sektörel</a:t>
            </a:r>
            <a:r>
              <a:rPr sz="1400" spc="35" dirty="0">
                <a:solidFill>
                  <a:srgbClr val="FFFFFF"/>
                </a:solidFill>
                <a:latin typeface="Tahoma"/>
                <a:cs typeface="Tahoma"/>
              </a:rPr>
              <a:t> </a:t>
            </a:r>
            <a:r>
              <a:rPr sz="1400" dirty="0">
                <a:solidFill>
                  <a:srgbClr val="FFFFFF"/>
                </a:solidFill>
                <a:latin typeface="Tahoma"/>
                <a:cs typeface="Tahoma"/>
              </a:rPr>
              <a:t>iş</a:t>
            </a:r>
            <a:r>
              <a:rPr sz="1400" spc="10" dirty="0">
                <a:solidFill>
                  <a:srgbClr val="FFFFFF"/>
                </a:solidFill>
                <a:latin typeface="Tahoma"/>
                <a:cs typeface="Tahoma"/>
              </a:rPr>
              <a:t> </a:t>
            </a:r>
            <a:r>
              <a:rPr sz="1400" spc="-10" dirty="0">
                <a:solidFill>
                  <a:srgbClr val="FFFFFF"/>
                </a:solidFill>
                <a:latin typeface="Tahoma"/>
                <a:cs typeface="Tahoma"/>
              </a:rPr>
              <a:t>birliği </a:t>
            </a:r>
            <a:r>
              <a:rPr sz="1400" dirty="0">
                <a:solidFill>
                  <a:srgbClr val="FFFFFF"/>
                </a:solidFill>
                <a:latin typeface="Tahoma"/>
                <a:cs typeface="Tahoma"/>
              </a:rPr>
              <a:t>yapılarak</a:t>
            </a:r>
            <a:r>
              <a:rPr sz="1400" spc="130" dirty="0">
                <a:solidFill>
                  <a:srgbClr val="FFFFFF"/>
                </a:solidFill>
                <a:latin typeface="Tahoma"/>
                <a:cs typeface="Tahoma"/>
              </a:rPr>
              <a:t> </a:t>
            </a:r>
            <a:r>
              <a:rPr sz="1400" dirty="0">
                <a:solidFill>
                  <a:srgbClr val="FFFFFF"/>
                </a:solidFill>
                <a:latin typeface="Tahoma"/>
                <a:cs typeface="Tahoma"/>
              </a:rPr>
              <a:t>açılacak</a:t>
            </a:r>
            <a:r>
              <a:rPr sz="1400" spc="165" dirty="0">
                <a:solidFill>
                  <a:srgbClr val="FFFFFF"/>
                </a:solidFill>
                <a:latin typeface="Tahoma"/>
                <a:cs typeface="Tahoma"/>
              </a:rPr>
              <a:t> </a:t>
            </a:r>
            <a:r>
              <a:rPr sz="1400" spc="-10" dirty="0">
                <a:solidFill>
                  <a:srgbClr val="FFFFFF"/>
                </a:solidFill>
                <a:latin typeface="Tahoma"/>
                <a:cs typeface="Tahoma"/>
              </a:rPr>
              <a:t>kurslar</a:t>
            </a:r>
            <a:endParaRPr sz="1400">
              <a:latin typeface="Tahoma"/>
              <a:cs typeface="Tahoma"/>
            </a:endParaRPr>
          </a:p>
        </p:txBody>
      </p:sp>
      <p:sp>
        <p:nvSpPr>
          <p:cNvPr id="6" name="object 6"/>
          <p:cNvSpPr txBox="1"/>
          <p:nvPr/>
        </p:nvSpPr>
        <p:spPr>
          <a:xfrm>
            <a:off x="5457825" y="3856482"/>
            <a:ext cx="2266950" cy="1362075"/>
          </a:xfrm>
          <a:prstGeom prst="rect">
            <a:avLst/>
          </a:prstGeom>
          <a:solidFill>
            <a:srgbClr val="0E6DC5"/>
          </a:solidFill>
        </p:spPr>
        <p:txBody>
          <a:bodyPr vert="horz" wrap="square" lIns="0" tIns="82550" rIns="0" bIns="0" rtlCol="0">
            <a:spAutoFit/>
          </a:bodyPr>
          <a:lstStyle/>
          <a:p>
            <a:pPr marL="97155" marR="67945" indent="1905" algn="ctr">
              <a:lnSpc>
                <a:spcPct val="108400"/>
              </a:lnSpc>
              <a:spcBef>
                <a:spcPts val="650"/>
              </a:spcBef>
            </a:pPr>
            <a:r>
              <a:rPr sz="1400" dirty="0">
                <a:solidFill>
                  <a:srgbClr val="FFFFFF"/>
                </a:solidFill>
                <a:latin typeface="Tahoma"/>
                <a:cs typeface="Tahoma"/>
              </a:rPr>
              <a:t>Kadınların</a:t>
            </a:r>
            <a:r>
              <a:rPr sz="1400" spc="45" dirty="0">
                <a:solidFill>
                  <a:srgbClr val="FFFFFF"/>
                </a:solidFill>
                <a:latin typeface="Tahoma"/>
                <a:cs typeface="Tahoma"/>
              </a:rPr>
              <a:t> </a:t>
            </a:r>
            <a:r>
              <a:rPr sz="1400" dirty="0">
                <a:solidFill>
                  <a:srgbClr val="FFFFFF"/>
                </a:solidFill>
                <a:latin typeface="Tahoma"/>
                <a:cs typeface="Tahoma"/>
              </a:rPr>
              <a:t>ve</a:t>
            </a:r>
            <a:r>
              <a:rPr sz="1400" spc="-45" dirty="0">
                <a:solidFill>
                  <a:srgbClr val="FFFFFF"/>
                </a:solidFill>
                <a:latin typeface="Tahoma"/>
                <a:cs typeface="Tahoma"/>
              </a:rPr>
              <a:t> </a:t>
            </a:r>
            <a:r>
              <a:rPr sz="1400" spc="-10" dirty="0">
                <a:solidFill>
                  <a:srgbClr val="FFFFFF"/>
                </a:solidFill>
                <a:latin typeface="Tahoma"/>
                <a:cs typeface="Tahoma"/>
              </a:rPr>
              <a:t>dezavantajlı bireylerin</a:t>
            </a:r>
            <a:r>
              <a:rPr sz="1400" spc="30" dirty="0">
                <a:solidFill>
                  <a:srgbClr val="FFFFFF"/>
                </a:solidFill>
                <a:latin typeface="Tahoma"/>
                <a:cs typeface="Tahoma"/>
              </a:rPr>
              <a:t> </a:t>
            </a:r>
            <a:r>
              <a:rPr sz="1400" dirty="0">
                <a:solidFill>
                  <a:srgbClr val="FFFFFF"/>
                </a:solidFill>
                <a:latin typeface="Tahoma"/>
                <a:cs typeface="Tahoma"/>
              </a:rPr>
              <a:t>sosyal</a:t>
            </a:r>
            <a:r>
              <a:rPr sz="1400" spc="15" dirty="0">
                <a:solidFill>
                  <a:srgbClr val="FFFFFF"/>
                </a:solidFill>
                <a:latin typeface="Tahoma"/>
                <a:cs typeface="Tahoma"/>
              </a:rPr>
              <a:t> </a:t>
            </a:r>
            <a:r>
              <a:rPr sz="1400" dirty="0">
                <a:solidFill>
                  <a:srgbClr val="FFFFFF"/>
                </a:solidFill>
                <a:latin typeface="Tahoma"/>
                <a:cs typeface="Tahoma"/>
              </a:rPr>
              <a:t>hayata</a:t>
            </a:r>
            <a:r>
              <a:rPr sz="1400" spc="45" dirty="0">
                <a:solidFill>
                  <a:srgbClr val="FFFFFF"/>
                </a:solidFill>
                <a:latin typeface="Tahoma"/>
                <a:cs typeface="Tahoma"/>
              </a:rPr>
              <a:t> </a:t>
            </a:r>
            <a:r>
              <a:rPr sz="1400" spc="-25" dirty="0">
                <a:solidFill>
                  <a:srgbClr val="FFFFFF"/>
                </a:solidFill>
                <a:latin typeface="Tahoma"/>
                <a:cs typeface="Tahoma"/>
              </a:rPr>
              <a:t>ve </a:t>
            </a:r>
            <a:r>
              <a:rPr sz="1400" dirty="0">
                <a:solidFill>
                  <a:srgbClr val="FFFFFF"/>
                </a:solidFill>
                <a:latin typeface="Tahoma"/>
                <a:cs typeface="Tahoma"/>
              </a:rPr>
              <a:t>iş</a:t>
            </a:r>
            <a:r>
              <a:rPr sz="1400" spc="-40" dirty="0">
                <a:solidFill>
                  <a:srgbClr val="FFFFFF"/>
                </a:solidFill>
                <a:latin typeface="Tahoma"/>
                <a:cs typeface="Tahoma"/>
              </a:rPr>
              <a:t> </a:t>
            </a:r>
            <a:r>
              <a:rPr sz="1400" dirty="0">
                <a:solidFill>
                  <a:srgbClr val="FFFFFF"/>
                </a:solidFill>
                <a:latin typeface="Tahoma"/>
                <a:cs typeface="Tahoma"/>
              </a:rPr>
              <a:t>hayatına</a:t>
            </a:r>
            <a:r>
              <a:rPr sz="1400" spc="-20" dirty="0">
                <a:solidFill>
                  <a:srgbClr val="FFFFFF"/>
                </a:solidFill>
                <a:latin typeface="Tahoma"/>
                <a:cs typeface="Tahoma"/>
              </a:rPr>
              <a:t> </a:t>
            </a:r>
            <a:r>
              <a:rPr sz="1400" spc="-10" dirty="0">
                <a:solidFill>
                  <a:srgbClr val="FFFFFF"/>
                </a:solidFill>
                <a:latin typeface="Tahoma"/>
                <a:cs typeface="Tahoma"/>
              </a:rPr>
              <a:t>katılımlarını </a:t>
            </a:r>
            <a:r>
              <a:rPr sz="1400" dirty="0">
                <a:solidFill>
                  <a:srgbClr val="FFFFFF"/>
                </a:solidFill>
                <a:latin typeface="Tahoma"/>
                <a:cs typeface="Tahoma"/>
              </a:rPr>
              <a:t>artırmayı</a:t>
            </a:r>
            <a:r>
              <a:rPr sz="1400" spc="-85" dirty="0">
                <a:solidFill>
                  <a:srgbClr val="FFFFFF"/>
                </a:solidFill>
                <a:latin typeface="Tahoma"/>
                <a:cs typeface="Tahoma"/>
              </a:rPr>
              <a:t> </a:t>
            </a:r>
            <a:r>
              <a:rPr sz="1400" spc="-10" dirty="0">
                <a:solidFill>
                  <a:srgbClr val="FFFFFF"/>
                </a:solidFill>
                <a:latin typeface="Tahoma"/>
                <a:cs typeface="Tahoma"/>
              </a:rPr>
              <a:t>hedefleyen kurslar</a:t>
            </a:r>
            <a:endParaRPr sz="1400">
              <a:latin typeface="Tahoma"/>
              <a:cs typeface="Tahoma"/>
            </a:endParaRPr>
          </a:p>
        </p:txBody>
      </p:sp>
      <p:sp>
        <p:nvSpPr>
          <p:cNvPr id="7" name="object 7"/>
          <p:cNvSpPr txBox="1">
            <a:spLocks noGrp="1"/>
          </p:cNvSpPr>
          <p:nvPr>
            <p:ph type="title"/>
          </p:nvPr>
        </p:nvSpPr>
        <p:spPr>
          <a:xfrm>
            <a:off x="1041400" y="1451610"/>
            <a:ext cx="5565140" cy="506730"/>
          </a:xfrm>
          <a:prstGeom prst="rect">
            <a:avLst/>
          </a:prstGeom>
        </p:spPr>
        <p:txBody>
          <a:bodyPr vert="horz" wrap="square" lIns="0" tIns="13335" rIns="0" bIns="0" rtlCol="0">
            <a:spAutoFit/>
          </a:bodyPr>
          <a:lstStyle/>
          <a:p>
            <a:pPr marL="12700">
              <a:lnSpc>
                <a:spcPct val="100000"/>
              </a:lnSpc>
              <a:spcBef>
                <a:spcPts val="105"/>
              </a:spcBef>
              <a:tabLst>
                <a:tab pos="1800860" algn="l"/>
              </a:tabLst>
            </a:pPr>
            <a:r>
              <a:rPr sz="3150" b="1" spc="250" dirty="0">
                <a:latin typeface="Cambria"/>
                <a:cs typeface="Cambria"/>
              </a:rPr>
              <a:t>Öncelik</a:t>
            </a:r>
            <a:r>
              <a:rPr sz="3150" b="1" dirty="0">
                <a:latin typeface="Cambria"/>
                <a:cs typeface="Cambria"/>
              </a:rPr>
              <a:t>	</a:t>
            </a:r>
            <a:r>
              <a:rPr sz="3150" b="1" spc="170" dirty="0">
                <a:latin typeface="Cambria"/>
                <a:cs typeface="Cambria"/>
              </a:rPr>
              <a:t>Verilecek</a:t>
            </a:r>
            <a:r>
              <a:rPr sz="3150" b="1" spc="345" dirty="0">
                <a:latin typeface="Cambria"/>
                <a:cs typeface="Cambria"/>
              </a:rPr>
              <a:t> </a:t>
            </a:r>
            <a:r>
              <a:rPr sz="3150" b="1" spc="270" dirty="0">
                <a:latin typeface="Cambria"/>
                <a:cs typeface="Cambria"/>
              </a:rPr>
              <a:t>Kurslar</a:t>
            </a:r>
            <a:endParaRPr sz="3150">
              <a:latin typeface="Cambria"/>
              <a:cs typeface="Cambria"/>
            </a:endParaRPr>
          </a:p>
        </p:txBody>
      </p:sp>
      <p:pic>
        <p:nvPicPr>
          <p:cNvPr id="8" name="object 8"/>
          <p:cNvPicPr/>
          <p:nvPr/>
        </p:nvPicPr>
        <p:blipFill>
          <a:blip r:embed="rId2" cstate="print"/>
          <a:stretch>
            <a:fillRect/>
          </a:stretch>
        </p:blipFill>
        <p:spPr>
          <a:xfrm>
            <a:off x="9124950" y="866571"/>
            <a:ext cx="1266825" cy="599897"/>
          </a:xfrm>
          <a:prstGeom prst="rect">
            <a:avLst/>
          </a:prstGeom>
        </p:spPr>
      </p:pic>
      <p:sp>
        <p:nvSpPr>
          <p:cNvPr id="9" name="object 9"/>
          <p:cNvSpPr txBox="1"/>
          <p:nvPr/>
        </p:nvSpPr>
        <p:spPr>
          <a:xfrm>
            <a:off x="10037826" y="6306502"/>
            <a:ext cx="99695" cy="185420"/>
          </a:xfrm>
          <a:prstGeom prst="rect">
            <a:avLst/>
          </a:prstGeom>
        </p:spPr>
        <p:txBody>
          <a:bodyPr vert="horz" wrap="square" lIns="0" tIns="12700" rIns="0" bIns="0" rtlCol="0">
            <a:spAutoFit/>
          </a:bodyPr>
          <a:lstStyle/>
          <a:p>
            <a:pPr marL="12700">
              <a:lnSpc>
                <a:spcPct val="100000"/>
              </a:lnSpc>
              <a:spcBef>
                <a:spcPts val="100"/>
              </a:spcBef>
            </a:pPr>
            <a:r>
              <a:rPr sz="1050" spc="-50" dirty="0">
                <a:solidFill>
                  <a:srgbClr val="FFFFFF"/>
                </a:solidFill>
                <a:latin typeface="Cambria"/>
                <a:cs typeface="Cambria"/>
              </a:rPr>
              <a:t>9</a:t>
            </a:r>
            <a:endParaRPr sz="1050">
              <a:latin typeface="Cambria"/>
              <a:cs typeface="Cambria"/>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402</TotalTime>
  <Words>1720</Words>
  <Application>Microsoft Office PowerPoint</Application>
  <PresentationFormat>Özel</PresentationFormat>
  <Paragraphs>345</Paragraphs>
  <Slides>40</Slides>
  <Notes>0</Notes>
  <HiddenSlides>0</HiddenSlides>
  <MMClips>0</MMClips>
  <ScaleCrop>false</ScaleCrop>
  <HeadingPairs>
    <vt:vector size="4" baseType="variant">
      <vt:variant>
        <vt:lpstr>Tema</vt:lpstr>
      </vt:variant>
      <vt:variant>
        <vt:i4>1</vt:i4>
      </vt:variant>
      <vt:variant>
        <vt:lpstr>Slayt Başlıkları</vt:lpstr>
      </vt:variant>
      <vt:variant>
        <vt:i4>40</vt:i4>
      </vt:variant>
    </vt:vector>
  </HeadingPairs>
  <TitlesOfParts>
    <vt:vector size="41" baseType="lpstr">
      <vt:lpstr>Office Theme</vt:lpstr>
      <vt:lpstr>Ha l k Eğitimi  Merkezi Kurslarında Yapılan Düzenlemeler</vt:lpstr>
      <vt:lpstr>H a lk Eğitimi Merkezi Kurslarında Yapılan Düzenlemeler</vt:lpstr>
      <vt:lpstr>                 YAPILAN ÖNEMLİ DEĞİŞİKLİKLER </vt:lpstr>
      <vt:lpstr>Yapılan Düzenlemeler</vt:lpstr>
      <vt:lpstr>PowerPoint Sunusu</vt:lpstr>
      <vt:lpstr>Beklenen Sonuçlar</vt:lpstr>
      <vt:lpstr>Uygulama Takvimi</vt:lpstr>
      <vt:lpstr>Uygulamada İstisna Tutulacak Kurslar</vt:lpstr>
      <vt:lpstr>Öncelik Verilecek Kurslar</vt:lpstr>
      <vt:lpstr>Tercihen Öncelik Olar ak Planlanmayan K urslar</vt:lpstr>
      <vt:lpstr>PowerPoint Sunusu</vt:lpstr>
      <vt:lpstr>BİLİŞİM TEKNOLOJİLERİ</vt:lpstr>
      <vt:lpstr>EL SANATLARI TEKNOLOJİSİ</vt:lpstr>
      <vt:lpstr>GÜZEL SANATLAR VE SPOR</vt:lpstr>
      <vt:lpstr>MESLEKİ GELİŞİM</vt:lpstr>
      <vt:lpstr>ÇEVRE VE İKLİM</vt:lpstr>
      <vt:lpstr>KİŞİSEL GELİŞİM</vt:lpstr>
      <vt:lpstr>PowerPoint Sunusu</vt:lpstr>
      <vt:lpstr>PowerPoint Sunusu</vt:lpstr>
      <vt:lpstr>İZCİLİK</vt:lpstr>
      <vt:lpstr>BEDEN EĞİTİMİ VE SPOR ÇALIŞMALARI</vt:lpstr>
      <vt:lpstr>HALK OYUNLARI</vt:lpstr>
      <vt:lpstr>GÜZEL SANATLAR</vt:lpstr>
      <vt:lpstr>Zorunlu Olmadıkça Diğer Kamu Kurum Kuruluşlarının Kurs Verebildiği Alanlarda Yer Alan Kurslar Açılmayacaktır</vt:lpstr>
      <vt:lpstr>Zorunlu Olmadıkça Diğer Kamu Kurum Kuruluşlarının Kurs Verebildiği Alanlarda Yer Alan Kurslar Açılmayacaktır</vt:lpstr>
      <vt:lpstr>Zorunlu Olmadıkça Diğer Kamu Kurum Kuruluşlarının Kurs Verebildiği Alanlarda Yer Alan Kurslar Açılmayacaktır</vt:lpstr>
      <vt:lpstr>Zorunlu Olmadıkça Diğer Kamu Kurum Kuruluşlarının Kurs Verebildiği Alanlarda Yer Alan Kurslar Açılmayacaktır</vt:lpstr>
      <vt:lpstr>Zorunlu Olmadıkça Diğer Kamu Kurum Kuruluşlarının Kurs Verebildiği Alanlarda Yer Alan Kurslar Açılmayacaktır</vt:lpstr>
      <vt:lpstr>Zorunlu Olmadıkça Diğer Kamu Kurum Kuruluşlarının Kurs Verebildiği Alanlarda Yer Alan Kurslar Açılmayacaktır</vt:lpstr>
      <vt:lpstr>Zorunlu Olmadıkça Diğer Kamu Kurum Kuruluşlarının Kurs Verebildiği Alanlarda Yer Alan Kurslar Açılmayacaktır</vt:lpstr>
      <vt:lpstr>SİTELER TARAFINDAN HALK EĞİTİMİ MERKEZLERİNE TAHSİSİ SAĞLANAN KURSLAR</vt:lpstr>
      <vt:lpstr>USTA ÖĞRETİCİ TARAFINDAN HALK EĞİTİMİ MERKEZLERİNE TAHSİSİ SAĞLANAN KURSLAR</vt:lpstr>
      <vt:lpstr>Kursiyer Talep ve Kayıt İşlemlerinin Elektronik Ortamda Yapılması</vt:lpstr>
      <vt:lpstr>Kursiyer Talep ve Kayıt İşlemlerinin Elektronik Ortamda Yapılması</vt:lpstr>
      <vt:lpstr>Beklenen Sonuçlar:</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 l k Eğitimi  Merkezi Kurslarında Yapılan Düzenlemeler</dc:title>
  <dc:creator>User</dc:creator>
  <cp:lastModifiedBy>Lenovo</cp:lastModifiedBy>
  <cp:revision>35</cp:revision>
  <dcterms:created xsi:type="dcterms:W3CDTF">2024-11-06T04:56:50Z</dcterms:created>
  <dcterms:modified xsi:type="dcterms:W3CDTF">2024-11-06T12:00:57Z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2024-09-28T00:00:00Z</vt:filetime>
  </property>
  <property fmtid="{D5CDD505-2E9C-101B-9397-08002B2CF9AE}" pid="3" name="LastSaved">
    <vt:filetime>2024-11-06T00:00:00Z</vt:filetime>
  </property>
</Properties>
</file>